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6" r:id="rId1"/>
    <p:sldMasterId id="2147483692" r:id="rId2"/>
    <p:sldMasterId id="2147483705" r:id="rId3"/>
    <p:sldMasterId id="2147483719" r:id="rId4"/>
    <p:sldMasterId id="2147483737" r:id="rId5"/>
    <p:sldMasterId id="2147483750" r:id="rId6"/>
  </p:sldMasterIdLst>
  <p:notesMasterIdLst>
    <p:notesMasterId r:id="rId15"/>
  </p:notesMasterIdLst>
  <p:handoutMasterIdLst>
    <p:handoutMasterId r:id="rId16"/>
  </p:handoutMasterIdLst>
  <p:sldIdLst>
    <p:sldId id="256" r:id="rId7"/>
    <p:sldId id="398" r:id="rId8"/>
    <p:sldId id="396" r:id="rId9"/>
    <p:sldId id="397" r:id="rId10"/>
    <p:sldId id="2147471240" r:id="rId11"/>
    <p:sldId id="2147471244" r:id="rId12"/>
    <p:sldId id="2147471242" r:id="rId13"/>
    <p:sldId id="214747124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B80000"/>
    <a:srgbClr val="7E0000"/>
    <a:srgbClr val="5CB8B2"/>
    <a:srgbClr val="1B365D"/>
    <a:srgbClr val="A89968"/>
    <a:srgbClr val="009CBD"/>
    <a:srgbClr val="E0C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C93C1-63FE-416E-9DCF-F8F3CF2D11ED}" v="597" dt="2023-10-05T09:52:25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00" autoAdjust="0"/>
  </p:normalViewPr>
  <p:slideViewPr>
    <p:cSldViewPr snapToGrid="0">
      <p:cViewPr varScale="1">
        <p:scale>
          <a:sx n="82" d="100"/>
          <a:sy n="82" d="100"/>
        </p:scale>
        <p:origin x="844" y="56"/>
      </p:cViewPr>
      <p:guideLst>
        <p:guide orient="horz" pos="7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48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twadee Kaewkumnerd" userId="50f8a8b5-ec43-447f-8fbe-31885f149d58" providerId="ADAL" clId="{DD1C93C1-63FE-416E-9DCF-F8F3CF2D11ED}"/>
    <pc:docChg chg="undo custSel addSld delSld modSld sldOrd">
      <pc:chgData name="Jitwadee Kaewkumnerd" userId="50f8a8b5-ec43-447f-8fbe-31885f149d58" providerId="ADAL" clId="{DD1C93C1-63FE-416E-9DCF-F8F3CF2D11ED}" dt="2023-10-09T03:16:51.358" v="2289" actId="20577"/>
      <pc:docMkLst>
        <pc:docMk/>
      </pc:docMkLst>
      <pc:sldChg chg="del">
        <pc:chgData name="Jitwadee Kaewkumnerd" userId="50f8a8b5-ec43-447f-8fbe-31885f149d58" providerId="ADAL" clId="{DD1C93C1-63FE-416E-9DCF-F8F3CF2D11ED}" dt="2023-10-04T07:02:54.735" v="2" actId="47"/>
        <pc:sldMkLst>
          <pc:docMk/>
          <pc:sldMk cId="3368883147" sldId="262"/>
        </pc:sldMkLst>
      </pc:sldChg>
      <pc:sldChg chg="del">
        <pc:chgData name="Jitwadee Kaewkumnerd" userId="50f8a8b5-ec43-447f-8fbe-31885f149d58" providerId="ADAL" clId="{DD1C93C1-63FE-416E-9DCF-F8F3CF2D11ED}" dt="2023-10-04T07:02:56.229" v="3" actId="47"/>
        <pc:sldMkLst>
          <pc:docMk/>
          <pc:sldMk cId="862596154" sldId="263"/>
        </pc:sldMkLst>
      </pc:sldChg>
      <pc:sldChg chg="del">
        <pc:chgData name="Jitwadee Kaewkumnerd" userId="50f8a8b5-ec43-447f-8fbe-31885f149d58" providerId="ADAL" clId="{DD1C93C1-63FE-416E-9DCF-F8F3CF2D11ED}" dt="2023-10-04T07:02:52.068" v="1" actId="47"/>
        <pc:sldMkLst>
          <pc:docMk/>
          <pc:sldMk cId="1543577647" sldId="264"/>
        </pc:sldMkLst>
      </pc:sldChg>
      <pc:sldChg chg="del">
        <pc:chgData name="Jitwadee Kaewkumnerd" userId="50f8a8b5-ec43-447f-8fbe-31885f149d58" providerId="ADAL" clId="{DD1C93C1-63FE-416E-9DCF-F8F3CF2D11ED}" dt="2023-10-04T07:02:57.702" v="4" actId="47"/>
        <pc:sldMkLst>
          <pc:docMk/>
          <pc:sldMk cId="409510169" sldId="265"/>
        </pc:sldMkLst>
      </pc:sldChg>
      <pc:sldChg chg="del">
        <pc:chgData name="Jitwadee Kaewkumnerd" userId="50f8a8b5-ec43-447f-8fbe-31885f149d58" providerId="ADAL" clId="{DD1C93C1-63FE-416E-9DCF-F8F3CF2D11ED}" dt="2023-10-04T07:02:59.152" v="5" actId="47"/>
        <pc:sldMkLst>
          <pc:docMk/>
          <pc:sldMk cId="2131594064" sldId="266"/>
        </pc:sldMkLst>
      </pc:sldChg>
      <pc:sldChg chg="del">
        <pc:chgData name="Jitwadee Kaewkumnerd" userId="50f8a8b5-ec43-447f-8fbe-31885f149d58" providerId="ADAL" clId="{DD1C93C1-63FE-416E-9DCF-F8F3CF2D11ED}" dt="2023-10-04T07:03:00.561" v="6" actId="47"/>
        <pc:sldMkLst>
          <pc:docMk/>
          <pc:sldMk cId="2698875454" sldId="267"/>
        </pc:sldMkLst>
      </pc:sldChg>
      <pc:sldChg chg="del">
        <pc:chgData name="Jitwadee Kaewkumnerd" userId="50f8a8b5-ec43-447f-8fbe-31885f149d58" providerId="ADAL" clId="{DD1C93C1-63FE-416E-9DCF-F8F3CF2D11ED}" dt="2023-10-04T07:03:02.643" v="7" actId="47"/>
        <pc:sldMkLst>
          <pc:docMk/>
          <pc:sldMk cId="3200793023" sldId="268"/>
        </pc:sldMkLst>
      </pc:sldChg>
      <pc:sldChg chg="del ord">
        <pc:chgData name="Jitwadee Kaewkumnerd" userId="50f8a8b5-ec43-447f-8fbe-31885f149d58" providerId="ADAL" clId="{DD1C93C1-63FE-416E-9DCF-F8F3CF2D11ED}" dt="2023-10-04T11:02:15.491" v="1469" actId="47"/>
        <pc:sldMkLst>
          <pc:docMk/>
          <pc:sldMk cId="2143710143" sldId="271"/>
        </pc:sldMkLst>
      </pc:sldChg>
      <pc:sldChg chg="addSp delSp modSp mod">
        <pc:chgData name="Jitwadee Kaewkumnerd" userId="50f8a8b5-ec43-447f-8fbe-31885f149d58" providerId="ADAL" clId="{DD1C93C1-63FE-416E-9DCF-F8F3CF2D11ED}" dt="2023-10-09T03:16:51.358" v="2289" actId="20577"/>
        <pc:sldMkLst>
          <pc:docMk/>
          <pc:sldMk cId="2723498375" sldId="396"/>
        </pc:sldMkLst>
        <pc:spChg chg="mod">
          <ac:chgData name="Jitwadee Kaewkumnerd" userId="50f8a8b5-ec43-447f-8fbe-31885f149d58" providerId="ADAL" clId="{DD1C93C1-63FE-416E-9DCF-F8F3CF2D11ED}" dt="2023-10-04T10:48:02.882" v="1421" actId="1076"/>
          <ac:spMkLst>
            <pc:docMk/>
            <pc:sldMk cId="2723498375" sldId="396"/>
            <ac:spMk id="2" creationId="{00000000-0000-0000-0000-000000000000}"/>
          </ac:spMkLst>
        </pc:spChg>
        <pc:spChg chg="add del mod">
          <ac:chgData name="Jitwadee Kaewkumnerd" userId="50f8a8b5-ec43-447f-8fbe-31885f149d58" providerId="ADAL" clId="{DD1C93C1-63FE-416E-9DCF-F8F3CF2D11ED}" dt="2023-10-04T10:15:05.099" v="1227" actId="478"/>
          <ac:spMkLst>
            <pc:docMk/>
            <pc:sldMk cId="2723498375" sldId="396"/>
            <ac:spMk id="7" creationId="{86796FA0-3DE3-44AC-257B-4F0F77FA4187}"/>
          </ac:spMkLst>
        </pc:spChg>
        <pc:spChg chg="add mod">
          <ac:chgData name="Jitwadee Kaewkumnerd" userId="50f8a8b5-ec43-447f-8fbe-31885f149d58" providerId="ADAL" clId="{DD1C93C1-63FE-416E-9DCF-F8F3CF2D11ED}" dt="2023-10-09T03:16:51.358" v="2289" actId="20577"/>
          <ac:spMkLst>
            <pc:docMk/>
            <pc:sldMk cId="2723498375" sldId="396"/>
            <ac:spMk id="8" creationId="{AAA37C57-646C-DAE5-0B7B-5934C93B48C6}"/>
          </ac:spMkLst>
        </pc:spChg>
        <pc:graphicFrameChg chg="mod">
          <ac:chgData name="Jitwadee Kaewkumnerd" userId="50f8a8b5-ec43-447f-8fbe-31885f149d58" providerId="ADAL" clId="{DD1C93C1-63FE-416E-9DCF-F8F3CF2D11ED}" dt="2023-10-04T10:59:49.178" v="1464" actId="20577"/>
          <ac:graphicFrameMkLst>
            <pc:docMk/>
            <pc:sldMk cId="2723498375" sldId="396"/>
            <ac:graphicFrameMk id="4" creationId="{00000000-0000-0000-0000-000000000000}"/>
          </ac:graphicFrameMkLst>
        </pc:graphicFrameChg>
        <pc:picChg chg="del mod">
          <ac:chgData name="Jitwadee Kaewkumnerd" userId="50f8a8b5-ec43-447f-8fbe-31885f149d58" providerId="ADAL" clId="{DD1C93C1-63FE-416E-9DCF-F8F3CF2D11ED}" dt="2023-10-04T10:19:57.472" v="1342" actId="478"/>
          <ac:picMkLst>
            <pc:docMk/>
            <pc:sldMk cId="2723498375" sldId="396"/>
            <ac:picMk id="3" creationId="{00000000-0000-0000-0000-000000000000}"/>
          </ac:picMkLst>
        </pc:picChg>
        <pc:picChg chg="mod">
          <ac:chgData name="Jitwadee Kaewkumnerd" userId="50f8a8b5-ec43-447f-8fbe-31885f149d58" providerId="ADAL" clId="{DD1C93C1-63FE-416E-9DCF-F8F3CF2D11ED}" dt="2023-10-04T10:47:36.521" v="1417" actId="208"/>
          <ac:picMkLst>
            <pc:docMk/>
            <pc:sldMk cId="2723498375" sldId="396"/>
            <ac:picMk id="5" creationId="{00000000-0000-0000-0000-000000000000}"/>
          </ac:picMkLst>
        </pc:picChg>
        <pc:picChg chg="add mod">
          <ac:chgData name="Jitwadee Kaewkumnerd" userId="50f8a8b5-ec43-447f-8fbe-31885f149d58" providerId="ADAL" clId="{DD1C93C1-63FE-416E-9DCF-F8F3CF2D11ED}" dt="2023-10-04T10:49:22.735" v="1429" actId="208"/>
          <ac:picMkLst>
            <pc:docMk/>
            <pc:sldMk cId="2723498375" sldId="396"/>
            <ac:picMk id="10" creationId="{69D652D3-8960-54B3-C35E-4FF085F44806}"/>
          </ac:picMkLst>
        </pc:picChg>
        <pc:picChg chg="mod">
          <ac:chgData name="Jitwadee Kaewkumnerd" userId="50f8a8b5-ec43-447f-8fbe-31885f149d58" providerId="ADAL" clId="{DD1C93C1-63FE-416E-9DCF-F8F3CF2D11ED}" dt="2023-10-04T10:47:38.372" v="1418" actId="208"/>
          <ac:picMkLst>
            <pc:docMk/>
            <pc:sldMk cId="2723498375" sldId="396"/>
            <ac:picMk id="12" creationId="{00000000-0000-0000-0000-000000000000}"/>
          </ac:picMkLst>
        </pc:picChg>
        <pc:picChg chg="mod">
          <ac:chgData name="Jitwadee Kaewkumnerd" userId="50f8a8b5-ec43-447f-8fbe-31885f149d58" providerId="ADAL" clId="{DD1C93C1-63FE-416E-9DCF-F8F3CF2D11ED}" dt="2023-10-04T10:47:32.949" v="1416" actId="208"/>
          <ac:picMkLst>
            <pc:docMk/>
            <pc:sldMk cId="2723498375" sldId="396"/>
            <ac:picMk id="14" creationId="{00000000-0000-0000-0000-000000000000}"/>
          </ac:picMkLst>
        </pc:picChg>
        <pc:picChg chg="add del mod">
          <ac:chgData name="Jitwadee Kaewkumnerd" userId="50f8a8b5-ec43-447f-8fbe-31885f149d58" providerId="ADAL" clId="{DD1C93C1-63FE-416E-9DCF-F8F3CF2D11ED}" dt="2023-10-04T10:47:09.234" v="1412" actId="478"/>
          <ac:picMkLst>
            <pc:docMk/>
            <pc:sldMk cId="2723498375" sldId="396"/>
            <ac:picMk id="1026" creationId="{108B7546-EC09-76A3-CB84-E055939C09BC}"/>
          </ac:picMkLst>
        </pc:picChg>
      </pc:sldChg>
      <pc:sldChg chg="addSp delSp modSp add mod ord">
        <pc:chgData name="Jitwadee Kaewkumnerd" userId="50f8a8b5-ec43-447f-8fbe-31885f149d58" providerId="ADAL" clId="{DD1C93C1-63FE-416E-9DCF-F8F3CF2D11ED}" dt="2023-10-04T11:22:35.060" v="1720" actId="113"/>
        <pc:sldMkLst>
          <pc:docMk/>
          <pc:sldMk cId="996737419" sldId="397"/>
        </pc:sldMkLst>
        <pc:spChg chg="mod">
          <ac:chgData name="Jitwadee Kaewkumnerd" userId="50f8a8b5-ec43-447f-8fbe-31885f149d58" providerId="ADAL" clId="{DD1C93C1-63FE-416E-9DCF-F8F3CF2D11ED}" dt="2023-10-04T09:08:31.031" v="943" actId="1076"/>
          <ac:spMkLst>
            <pc:docMk/>
            <pc:sldMk cId="996737419" sldId="397"/>
            <ac:spMk id="2" creationId="{00000000-0000-0000-0000-000000000000}"/>
          </ac:spMkLst>
        </pc:spChg>
        <pc:graphicFrameChg chg="mod">
          <ac:chgData name="Jitwadee Kaewkumnerd" userId="50f8a8b5-ec43-447f-8fbe-31885f149d58" providerId="ADAL" clId="{DD1C93C1-63FE-416E-9DCF-F8F3CF2D11ED}" dt="2023-10-04T11:22:35.060" v="1720" actId="113"/>
          <ac:graphicFrameMkLst>
            <pc:docMk/>
            <pc:sldMk cId="996737419" sldId="397"/>
            <ac:graphicFrameMk id="4" creationId="{00000000-0000-0000-0000-000000000000}"/>
          </ac:graphicFrameMkLst>
        </pc:graphicFrameChg>
        <pc:picChg chg="del mod">
          <ac:chgData name="Jitwadee Kaewkumnerd" userId="50f8a8b5-ec43-447f-8fbe-31885f149d58" providerId="ADAL" clId="{DD1C93C1-63FE-416E-9DCF-F8F3CF2D11ED}" dt="2023-10-04T11:04:04.173" v="1475" actId="478"/>
          <ac:picMkLst>
            <pc:docMk/>
            <pc:sldMk cId="996737419" sldId="397"/>
            <ac:picMk id="3" creationId="{00000000-0000-0000-0000-000000000000}"/>
          </ac:picMkLst>
        </pc:picChg>
        <pc:picChg chg="add mod">
          <ac:chgData name="Jitwadee Kaewkumnerd" userId="50f8a8b5-ec43-447f-8fbe-31885f149d58" providerId="ADAL" clId="{DD1C93C1-63FE-416E-9DCF-F8F3CF2D11ED}" dt="2023-10-04T11:10:06.208" v="1478" actId="1076"/>
          <ac:picMkLst>
            <pc:docMk/>
            <pc:sldMk cId="996737419" sldId="397"/>
            <ac:picMk id="5" creationId="{28F70D28-C743-3818-B3A2-DABCD9869203}"/>
          </ac:picMkLst>
        </pc:picChg>
        <pc:picChg chg="mod">
          <ac:chgData name="Jitwadee Kaewkumnerd" userId="50f8a8b5-ec43-447f-8fbe-31885f149d58" providerId="ADAL" clId="{DD1C93C1-63FE-416E-9DCF-F8F3CF2D11ED}" dt="2023-10-04T09:08:39.595" v="958" actId="1036"/>
          <ac:picMkLst>
            <pc:docMk/>
            <pc:sldMk cId="996737419" sldId="397"/>
            <ac:picMk id="8" creationId="{00000000-0000-0000-0000-000000000000}"/>
          </ac:picMkLst>
        </pc:picChg>
        <pc:picChg chg="mod">
          <ac:chgData name="Jitwadee Kaewkumnerd" userId="50f8a8b5-ec43-447f-8fbe-31885f149d58" providerId="ADAL" clId="{DD1C93C1-63FE-416E-9DCF-F8F3CF2D11ED}" dt="2023-10-04T09:08:39.595" v="958" actId="1036"/>
          <ac:picMkLst>
            <pc:docMk/>
            <pc:sldMk cId="996737419" sldId="397"/>
            <ac:picMk id="9" creationId="{00000000-0000-0000-0000-000000000000}"/>
          </ac:picMkLst>
        </pc:picChg>
        <pc:picChg chg="mod">
          <ac:chgData name="Jitwadee Kaewkumnerd" userId="50f8a8b5-ec43-447f-8fbe-31885f149d58" providerId="ADAL" clId="{DD1C93C1-63FE-416E-9DCF-F8F3CF2D11ED}" dt="2023-10-04T09:08:39.595" v="958" actId="1036"/>
          <ac:picMkLst>
            <pc:docMk/>
            <pc:sldMk cId="996737419" sldId="397"/>
            <ac:picMk id="12" creationId="{00000000-0000-0000-0000-000000000000}"/>
          </ac:picMkLst>
        </pc:picChg>
      </pc:sldChg>
      <pc:sldChg chg="addSp delSp modSp mod ord">
        <pc:chgData name="Jitwadee Kaewkumnerd" userId="50f8a8b5-ec43-447f-8fbe-31885f149d58" providerId="ADAL" clId="{DD1C93C1-63FE-416E-9DCF-F8F3CF2D11ED}" dt="2023-10-04T11:03:16.996" v="1474"/>
        <pc:sldMkLst>
          <pc:docMk/>
          <pc:sldMk cId="1737041255" sldId="398"/>
        </pc:sldMkLst>
        <pc:spChg chg="mod">
          <ac:chgData name="Jitwadee Kaewkumnerd" userId="50f8a8b5-ec43-447f-8fbe-31885f149d58" providerId="ADAL" clId="{DD1C93C1-63FE-416E-9DCF-F8F3CF2D11ED}" dt="2023-10-04T09:09:45.319" v="970" actId="1076"/>
          <ac:spMkLst>
            <pc:docMk/>
            <pc:sldMk cId="1737041255" sldId="398"/>
            <ac:spMk id="2" creationId="{00000000-0000-0000-0000-000000000000}"/>
          </ac:spMkLst>
        </pc:spChg>
        <pc:spChg chg="add del mod">
          <ac:chgData name="Jitwadee Kaewkumnerd" userId="50f8a8b5-ec43-447f-8fbe-31885f149d58" providerId="ADAL" clId="{DD1C93C1-63FE-416E-9DCF-F8F3CF2D11ED}" dt="2023-10-04T10:45:18.048" v="1399" actId="478"/>
          <ac:spMkLst>
            <pc:docMk/>
            <pc:sldMk cId="1737041255" sldId="398"/>
            <ac:spMk id="3" creationId="{FD3A58E7-E93F-A149-F8FD-20FFB3838031}"/>
          </ac:spMkLst>
        </pc:spChg>
        <pc:graphicFrameChg chg="mod">
          <ac:chgData name="Jitwadee Kaewkumnerd" userId="50f8a8b5-ec43-447f-8fbe-31885f149d58" providerId="ADAL" clId="{DD1C93C1-63FE-416E-9DCF-F8F3CF2D11ED}" dt="2023-10-04T11:03:16.996" v="1474"/>
          <ac:graphicFrameMkLst>
            <pc:docMk/>
            <pc:sldMk cId="1737041255" sldId="398"/>
            <ac:graphicFrameMk id="4" creationId="{00000000-0000-0000-0000-000000000000}"/>
          </ac:graphicFrameMkLst>
        </pc:graphicFrameChg>
        <pc:picChg chg="mod">
          <ac:chgData name="Jitwadee Kaewkumnerd" userId="50f8a8b5-ec43-447f-8fbe-31885f149d58" providerId="ADAL" clId="{DD1C93C1-63FE-416E-9DCF-F8F3CF2D11ED}" dt="2023-10-04T09:09:51.642" v="980" actId="1036"/>
          <ac:picMkLst>
            <pc:docMk/>
            <pc:sldMk cId="1737041255" sldId="398"/>
            <ac:picMk id="11" creationId="{00000000-0000-0000-0000-000000000000}"/>
          </ac:picMkLst>
        </pc:picChg>
        <pc:picChg chg="mod">
          <ac:chgData name="Jitwadee Kaewkumnerd" userId="50f8a8b5-ec43-447f-8fbe-31885f149d58" providerId="ADAL" clId="{DD1C93C1-63FE-416E-9DCF-F8F3CF2D11ED}" dt="2023-10-04T09:09:51.642" v="980" actId="1036"/>
          <ac:picMkLst>
            <pc:docMk/>
            <pc:sldMk cId="1737041255" sldId="398"/>
            <ac:picMk id="12" creationId="{00000000-0000-0000-0000-000000000000}"/>
          </ac:picMkLst>
        </pc:picChg>
        <pc:picChg chg="mod">
          <ac:chgData name="Jitwadee Kaewkumnerd" userId="50f8a8b5-ec43-447f-8fbe-31885f149d58" providerId="ADAL" clId="{DD1C93C1-63FE-416E-9DCF-F8F3CF2D11ED}" dt="2023-10-04T09:09:51.642" v="980" actId="1036"/>
          <ac:picMkLst>
            <pc:docMk/>
            <pc:sldMk cId="1737041255" sldId="398"/>
            <ac:picMk id="13" creationId="{00000000-0000-0000-0000-000000000000}"/>
          </ac:picMkLst>
        </pc:picChg>
        <pc:picChg chg="mod">
          <ac:chgData name="Jitwadee Kaewkumnerd" userId="50f8a8b5-ec43-447f-8fbe-31885f149d58" providerId="ADAL" clId="{DD1C93C1-63FE-416E-9DCF-F8F3CF2D11ED}" dt="2023-10-04T09:09:51.642" v="980" actId="1036"/>
          <ac:picMkLst>
            <pc:docMk/>
            <pc:sldMk cId="1737041255" sldId="398"/>
            <ac:picMk id="14" creationId="{00000000-0000-0000-0000-000000000000}"/>
          </ac:picMkLst>
        </pc:picChg>
      </pc:sldChg>
      <pc:sldChg chg="del">
        <pc:chgData name="Jitwadee Kaewkumnerd" userId="50f8a8b5-ec43-447f-8fbe-31885f149d58" providerId="ADAL" clId="{DD1C93C1-63FE-416E-9DCF-F8F3CF2D11ED}" dt="2023-10-04T07:02:44.415" v="0" actId="47"/>
        <pc:sldMkLst>
          <pc:docMk/>
          <pc:sldMk cId="1761527639" sldId="459"/>
        </pc:sldMkLst>
      </pc:sldChg>
      <pc:sldChg chg="del">
        <pc:chgData name="Jitwadee Kaewkumnerd" userId="50f8a8b5-ec43-447f-8fbe-31885f149d58" providerId="ADAL" clId="{DD1C93C1-63FE-416E-9DCF-F8F3CF2D11ED}" dt="2023-10-04T07:03:56.419" v="8" actId="47"/>
        <pc:sldMkLst>
          <pc:docMk/>
          <pc:sldMk cId="821270016" sldId="2147471237"/>
        </pc:sldMkLst>
      </pc:sldChg>
      <pc:sldChg chg="del">
        <pc:chgData name="Jitwadee Kaewkumnerd" userId="50f8a8b5-ec43-447f-8fbe-31885f149d58" providerId="ADAL" clId="{DD1C93C1-63FE-416E-9DCF-F8F3CF2D11ED}" dt="2023-10-04T07:08:40.825" v="202" actId="47"/>
        <pc:sldMkLst>
          <pc:docMk/>
          <pc:sldMk cId="889344925" sldId="2147471239"/>
        </pc:sldMkLst>
      </pc:sldChg>
      <pc:sldChg chg="addSp delSp modSp new mod ord">
        <pc:chgData name="Jitwadee Kaewkumnerd" userId="50f8a8b5-ec43-447f-8fbe-31885f149d58" providerId="ADAL" clId="{DD1C93C1-63FE-416E-9DCF-F8F3CF2D11ED}" dt="2023-10-05T09:52:32.141" v="2149" actId="1076"/>
        <pc:sldMkLst>
          <pc:docMk/>
          <pc:sldMk cId="1878063095" sldId="2147471240"/>
        </pc:sldMkLst>
        <pc:spChg chg="mod">
          <ac:chgData name="Jitwadee Kaewkumnerd" userId="50f8a8b5-ec43-447f-8fbe-31885f149d58" providerId="ADAL" clId="{DD1C93C1-63FE-416E-9DCF-F8F3CF2D11ED}" dt="2023-10-04T11:34:29.835" v="1840" actId="113"/>
          <ac:spMkLst>
            <pc:docMk/>
            <pc:sldMk cId="1878063095" sldId="2147471240"/>
            <ac:spMk id="2" creationId="{0F21106C-41AD-6265-6EDC-059D1F78111B}"/>
          </ac:spMkLst>
        </pc:spChg>
        <pc:spChg chg="del mod">
          <ac:chgData name="Jitwadee Kaewkumnerd" userId="50f8a8b5-ec43-447f-8fbe-31885f149d58" providerId="ADAL" clId="{DD1C93C1-63FE-416E-9DCF-F8F3CF2D11ED}" dt="2023-10-04T11:25:22.272" v="1740" actId="478"/>
          <ac:spMkLst>
            <pc:docMk/>
            <pc:sldMk cId="1878063095" sldId="2147471240"/>
            <ac:spMk id="3" creationId="{9FC5CA25-2DB5-51E2-76E1-32ECEC0329F4}"/>
          </ac:spMkLst>
        </pc:spChg>
        <pc:spChg chg="mod">
          <ac:chgData name="Jitwadee Kaewkumnerd" userId="50f8a8b5-ec43-447f-8fbe-31885f149d58" providerId="ADAL" clId="{DD1C93C1-63FE-416E-9DCF-F8F3CF2D11ED}" dt="2023-10-04T11:34:39.205" v="1841" actId="1076"/>
          <ac:spMkLst>
            <pc:docMk/>
            <pc:sldMk cId="1878063095" sldId="2147471240"/>
            <ac:spMk id="4" creationId="{6A0ABFAB-D0AD-47A3-A4AA-0B2051EECC8E}"/>
          </ac:spMkLst>
        </pc:spChg>
        <pc:spChg chg="add mod">
          <ac:chgData name="Jitwadee Kaewkumnerd" userId="50f8a8b5-ec43-447f-8fbe-31885f149d58" providerId="ADAL" clId="{DD1C93C1-63FE-416E-9DCF-F8F3CF2D11ED}" dt="2023-10-04T11:44:41.712" v="1873" actId="20577"/>
          <ac:spMkLst>
            <pc:docMk/>
            <pc:sldMk cId="1878063095" sldId="2147471240"/>
            <ac:spMk id="8" creationId="{3DD166BB-FE98-2248-FDA5-639CF060D736}"/>
          </ac:spMkLst>
        </pc:spChg>
        <pc:picChg chg="add del mod">
          <ac:chgData name="Jitwadee Kaewkumnerd" userId="50f8a8b5-ec43-447f-8fbe-31885f149d58" providerId="ADAL" clId="{DD1C93C1-63FE-416E-9DCF-F8F3CF2D11ED}" dt="2023-10-04T11:29:16.742" v="1756" actId="478"/>
          <ac:picMkLst>
            <pc:docMk/>
            <pc:sldMk cId="1878063095" sldId="2147471240"/>
            <ac:picMk id="5" creationId="{6267CE12-3A80-B20C-D798-E7C6CF9F03CC}"/>
          </ac:picMkLst>
        </pc:picChg>
        <pc:picChg chg="add mod">
          <ac:chgData name="Jitwadee Kaewkumnerd" userId="50f8a8b5-ec43-447f-8fbe-31885f149d58" providerId="ADAL" clId="{DD1C93C1-63FE-416E-9DCF-F8F3CF2D11ED}" dt="2023-10-05T09:52:32.141" v="2149" actId="1076"/>
          <ac:picMkLst>
            <pc:docMk/>
            <pc:sldMk cId="1878063095" sldId="2147471240"/>
            <ac:picMk id="5" creationId="{B936139F-BB08-E5CC-71EC-BA47DD4B1F1B}"/>
          </ac:picMkLst>
        </pc:picChg>
        <pc:picChg chg="add mod">
          <ac:chgData name="Jitwadee Kaewkumnerd" userId="50f8a8b5-ec43-447f-8fbe-31885f149d58" providerId="ADAL" clId="{DD1C93C1-63FE-416E-9DCF-F8F3CF2D11ED}" dt="2023-10-04T11:30:07.796" v="1779" actId="1076"/>
          <ac:picMkLst>
            <pc:docMk/>
            <pc:sldMk cId="1878063095" sldId="2147471240"/>
            <ac:picMk id="7" creationId="{F8A0EADB-6465-3B4B-414F-F528ACE8500F}"/>
          </ac:picMkLst>
        </pc:picChg>
        <pc:picChg chg="add del mod">
          <ac:chgData name="Jitwadee Kaewkumnerd" userId="50f8a8b5-ec43-447f-8fbe-31885f149d58" providerId="ADAL" clId="{DD1C93C1-63FE-416E-9DCF-F8F3CF2D11ED}" dt="2023-10-05T09:52:25.139" v="2147" actId="478"/>
          <ac:picMkLst>
            <pc:docMk/>
            <pc:sldMk cId="1878063095" sldId="2147471240"/>
            <ac:picMk id="1026" creationId="{A7DC4C12-3B58-49D6-5A59-18E77B107493}"/>
          </ac:picMkLst>
        </pc:picChg>
        <pc:picChg chg="add del mod">
          <ac:chgData name="Jitwadee Kaewkumnerd" userId="50f8a8b5-ec43-447f-8fbe-31885f149d58" providerId="ADAL" clId="{DD1C93C1-63FE-416E-9DCF-F8F3CF2D11ED}" dt="2023-10-04T11:28:35.651" v="1750"/>
          <ac:picMkLst>
            <pc:docMk/>
            <pc:sldMk cId="1878063095" sldId="2147471240"/>
            <ac:picMk id="2050" creationId="{6FA21B89-3A5E-D89C-CBE6-C4F8E1D1B798}"/>
          </ac:picMkLst>
        </pc:picChg>
      </pc:sldChg>
      <pc:sldChg chg="addSp delSp modSp new del mod ord">
        <pc:chgData name="Jitwadee Kaewkumnerd" userId="50f8a8b5-ec43-447f-8fbe-31885f149d58" providerId="ADAL" clId="{DD1C93C1-63FE-416E-9DCF-F8F3CF2D11ED}" dt="2023-10-04T11:02:34.106" v="1473" actId="47"/>
        <pc:sldMkLst>
          <pc:docMk/>
          <pc:sldMk cId="3008631265" sldId="2147471241"/>
        </pc:sldMkLst>
        <pc:spChg chg="mod">
          <ac:chgData name="Jitwadee Kaewkumnerd" userId="50f8a8b5-ec43-447f-8fbe-31885f149d58" providerId="ADAL" clId="{DD1C93C1-63FE-416E-9DCF-F8F3CF2D11ED}" dt="2023-10-04T09:10:24.475" v="983" actId="1076"/>
          <ac:spMkLst>
            <pc:docMk/>
            <pc:sldMk cId="3008631265" sldId="2147471241"/>
            <ac:spMk id="2" creationId="{CED75BA0-04A2-082F-335E-E4671EBF82A1}"/>
          </ac:spMkLst>
        </pc:spChg>
        <pc:spChg chg="del">
          <ac:chgData name="Jitwadee Kaewkumnerd" userId="50f8a8b5-ec43-447f-8fbe-31885f149d58" providerId="ADAL" clId="{DD1C93C1-63FE-416E-9DCF-F8F3CF2D11ED}" dt="2023-10-04T08:28:03.489" v="826"/>
          <ac:spMkLst>
            <pc:docMk/>
            <pc:sldMk cId="3008631265" sldId="2147471241"/>
            <ac:spMk id="3" creationId="{65333D7C-0FA2-A08C-28B2-668050294EA8}"/>
          </ac:spMkLst>
        </pc:spChg>
        <pc:spChg chg="mod">
          <ac:chgData name="Jitwadee Kaewkumnerd" userId="50f8a8b5-ec43-447f-8fbe-31885f149d58" providerId="ADAL" clId="{DD1C93C1-63FE-416E-9DCF-F8F3CF2D11ED}" dt="2023-10-04T09:30:36.882" v="1075" actId="20577"/>
          <ac:spMkLst>
            <pc:docMk/>
            <pc:sldMk cId="3008631265" sldId="2147471241"/>
            <ac:spMk id="4" creationId="{737E07BC-1A44-1200-6131-AE6468EFC39F}"/>
          </ac:spMkLst>
        </pc:spChg>
        <pc:spChg chg="add mod">
          <ac:chgData name="Jitwadee Kaewkumnerd" userId="50f8a8b5-ec43-447f-8fbe-31885f149d58" providerId="ADAL" clId="{DD1C93C1-63FE-416E-9DCF-F8F3CF2D11ED}" dt="2023-10-04T08:28:05.211" v="827" actId="1076"/>
          <ac:spMkLst>
            <pc:docMk/>
            <pc:sldMk cId="3008631265" sldId="2147471241"/>
            <ac:spMk id="5" creationId="{3C52421D-A261-60C4-F88D-2A2122AB3549}"/>
          </ac:spMkLst>
        </pc:spChg>
        <pc:cxnChg chg="add mod">
          <ac:chgData name="Jitwadee Kaewkumnerd" userId="50f8a8b5-ec43-447f-8fbe-31885f149d58" providerId="ADAL" clId="{DD1C93C1-63FE-416E-9DCF-F8F3CF2D11ED}" dt="2023-10-04T08:28:13.813" v="828"/>
          <ac:cxnSpMkLst>
            <pc:docMk/>
            <pc:sldMk cId="3008631265" sldId="2147471241"/>
            <ac:cxnSpMk id="6" creationId="{1459F998-CE0E-530B-45C1-895D2A6E1800}"/>
          </ac:cxnSpMkLst>
        </pc:cxnChg>
      </pc:sldChg>
      <pc:sldChg chg="addSp delSp modSp new mod">
        <pc:chgData name="Jitwadee Kaewkumnerd" userId="50f8a8b5-ec43-447f-8fbe-31885f149d58" providerId="ADAL" clId="{DD1C93C1-63FE-416E-9DCF-F8F3CF2D11ED}" dt="2023-10-04T11:57:49.026" v="2126" actId="20577"/>
        <pc:sldMkLst>
          <pc:docMk/>
          <pc:sldMk cId="2127935428" sldId="2147471242"/>
        </pc:sldMkLst>
        <pc:spChg chg="mod">
          <ac:chgData name="Jitwadee Kaewkumnerd" userId="50f8a8b5-ec43-447f-8fbe-31885f149d58" providerId="ADAL" clId="{DD1C93C1-63FE-416E-9DCF-F8F3CF2D11ED}" dt="2023-10-04T11:57:49.026" v="2126" actId="20577"/>
          <ac:spMkLst>
            <pc:docMk/>
            <pc:sldMk cId="2127935428" sldId="2147471242"/>
            <ac:spMk id="2" creationId="{7A28189E-789C-1A15-41EB-6024436171D8}"/>
          </ac:spMkLst>
        </pc:spChg>
        <pc:spChg chg="del mod">
          <ac:chgData name="Jitwadee Kaewkumnerd" userId="50f8a8b5-ec43-447f-8fbe-31885f149d58" providerId="ADAL" clId="{DD1C93C1-63FE-416E-9DCF-F8F3CF2D11ED}" dt="2023-10-04T07:28:03.787" v="690"/>
          <ac:spMkLst>
            <pc:docMk/>
            <pc:sldMk cId="2127935428" sldId="2147471242"/>
            <ac:spMk id="3" creationId="{4F24C433-1582-7FBD-B85E-D8A0F8AC1AFD}"/>
          </ac:spMkLst>
        </pc:spChg>
        <pc:spChg chg="mod">
          <ac:chgData name="Jitwadee Kaewkumnerd" userId="50f8a8b5-ec43-447f-8fbe-31885f149d58" providerId="ADAL" clId="{DD1C93C1-63FE-416E-9DCF-F8F3CF2D11ED}" dt="2023-10-04T11:53:14.998" v="2001" actId="6549"/>
          <ac:spMkLst>
            <pc:docMk/>
            <pc:sldMk cId="2127935428" sldId="2147471242"/>
            <ac:spMk id="4" creationId="{52D7340B-078F-8C6F-2104-7D20569FC49B}"/>
          </ac:spMkLst>
        </pc:spChg>
        <pc:spChg chg="add mod">
          <ac:chgData name="Jitwadee Kaewkumnerd" userId="50f8a8b5-ec43-447f-8fbe-31885f149d58" providerId="ADAL" clId="{DD1C93C1-63FE-416E-9DCF-F8F3CF2D11ED}" dt="2023-10-04T07:28:39.093" v="696" actId="1076"/>
          <ac:spMkLst>
            <pc:docMk/>
            <pc:sldMk cId="2127935428" sldId="2147471242"/>
            <ac:spMk id="5" creationId="{E1D7F45E-7E92-8C3B-56AA-6EC4D2B19692}"/>
          </ac:spMkLst>
        </pc:spChg>
        <pc:spChg chg="add del">
          <ac:chgData name="Jitwadee Kaewkumnerd" userId="50f8a8b5-ec43-447f-8fbe-31885f149d58" providerId="ADAL" clId="{DD1C93C1-63FE-416E-9DCF-F8F3CF2D11ED}" dt="2023-10-04T07:56:42.469" v="748" actId="22"/>
          <ac:spMkLst>
            <pc:docMk/>
            <pc:sldMk cId="2127935428" sldId="2147471242"/>
            <ac:spMk id="8" creationId="{44259250-F005-E1B6-E122-942EB9E84CA4}"/>
          </ac:spMkLst>
        </pc:spChg>
        <pc:spChg chg="add del mod">
          <ac:chgData name="Jitwadee Kaewkumnerd" userId="50f8a8b5-ec43-447f-8fbe-31885f149d58" providerId="ADAL" clId="{DD1C93C1-63FE-416E-9DCF-F8F3CF2D11ED}" dt="2023-10-04T08:13:01.436" v="775" actId="478"/>
          <ac:spMkLst>
            <pc:docMk/>
            <pc:sldMk cId="2127935428" sldId="2147471242"/>
            <ac:spMk id="10" creationId="{89091C5D-1090-D8DE-5972-7D1B895BA3F7}"/>
          </ac:spMkLst>
        </pc:spChg>
        <pc:cxnChg chg="add mod">
          <ac:chgData name="Jitwadee Kaewkumnerd" userId="50f8a8b5-ec43-447f-8fbe-31885f149d58" providerId="ADAL" clId="{DD1C93C1-63FE-416E-9DCF-F8F3CF2D11ED}" dt="2023-10-04T07:28:42.927" v="697" actId="1076"/>
          <ac:cxnSpMkLst>
            <pc:docMk/>
            <pc:sldMk cId="2127935428" sldId="2147471242"/>
            <ac:cxnSpMk id="6" creationId="{CC4D848F-8039-E8A0-636A-5D67264F62CE}"/>
          </ac:cxnSpMkLst>
        </pc:cxnChg>
      </pc:sldChg>
      <pc:sldChg chg="addSp modSp new del mod">
        <pc:chgData name="Jitwadee Kaewkumnerd" userId="50f8a8b5-ec43-447f-8fbe-31885f149d58" providerId="ADAL" clId="{DD1C93C1-63FE-416E-9DCF-F8F3CF2D11ED}" dt="2023-10-04T08:27:20.471" v="825" actId="47"/>
        <pc:sldMkLst>
          <pc:docMk/>
          <pc:sldMk cId="1987539898" sldId="2147471243"/>
        </pc:sldMkLst>
        <pc:spChg chg="mod">
          <ac:chgData name="Jitwadee Kaewkumnerd" userId="50f8a8b5-ec43-447f-8fbe-31885f149d58" providerId="ADAL" clId="{DD1C93C1-63FE-416E-9DCF-F8F3CF2D11ED}" dt="2023-10-04T08:12:50.988" v="773" actId="1076"/>
          <ac:spMkLst>
            <pc:docMk/>
            <pc:sldMk cId="1987539898" sldId="2147471243"/>
            <ac:spMk id="4" creationId="{77B7D043-9FFC-0A10-26F3-97B1B5F8B062}"/>
          </ac:spMkLst>
        </pc:spChg>
        <pc:spChg chg="add mod">
          <ac:chgData name="Jitwadee Kaewkumnerd" userId="50f8a8b5-ec43-447f-8fbe-31885f149d58" providerId="ADAL" clId="{DD1C93C1-63FE-416E-9DCF-F8F3CF2D11ED}" dt="2023-10-04T08:12:55.659" v="774" actId="1076"/>
          <ac:spMkLst>
            <pc:docMk/>
            <pc:sldMk cId="1987539898" sldId="2147471243"/>
            <ac:spMk id="5" creationId="{FC43C866-A589-0F70-EE11-6542961D690D}"/>
          </ac:spMkLst>
        </pc:spChg>
      </pc:sldChg>
      <pc:sldChg chg="addSp delSp modSp add mod ord">
        <pc:chgData name="Jitwadee Kaewkumnerd" userId="50f8a8b5-ec43-447f-8fbe-31885f149d58" providerId="ADAL" clId="{DD1C93C1-63FE-416E-9DCF-F8F3CF2D11ED}" dt="2023-10-04T11:38:36.655" v="1859" actId="6549"/>
        <pc:sldMkLst>
          <pc:docMk/>
          <pc:sldMk cId="2492972327" sldId="2147471244"/>
        </pc:sldMkLst>
        <pc:spChg chg="mod">
          <ac:chgData name="Jitwadee Kaewkumnerd" userId="50f8a8b5-ec43-447f-8fbe-31885f149d58" providerId="ADAL" clId="{DD1C93C1-63FE-416E-9DCF-F8F3CF2D11ED}" dt="2023-10-04T11:38:36.655" v="1859" actId="6549"/>
          <ac:spMkLst>
            <pc:docMk/>
            <pc:sldMk cId="2492972327" sldId="2147471244"/>
            <ac:spMk id="2" creationId="{7A28189E-789C-1A15-41EB-6024436171D8}"/>
          </ac:spMkLst>
        </pc:spChg>
        <pc:spChg chg="del">
          <ac:chgData name="Jitwadee Kaewkumnerd" userId="50f8a8b5-ec43-447f-8fbe-31885f149d58" providerId="ADAL" clId="{DD1C93C1-63FE-416E-9DCF-F8F3CF2D11ED}" dt="2023-10-04T08:23:45.443" v="781" actId="478"/>
          <ac:spMkLst>
            <pc:docMk/>
            <pc:sldMk cId="2492972327" sldId="2147471244"/>
            <ac:spMk id="4" creationId="{52D7340B-078F-8C6F-2104-7D20569FC49B}"/>
          </ac:spMkLst>
        </pc:spChg>
        <pc:spChg chg="add del mod">
          <ac:chgData name="Jitwadee Kaewkumnerd" userId="50f8a8b5-ec43-447f-8fbe-31885f149d58" providerId="ADAL" clId="{DD1C93C1-63FE-416E-9DCF-F8F3CF2D11ED}" dt="2023-10-04T08:23:54.310" v="782" actId="478"/>
          <ac:spMkLst>
            <pc:docMk/>
            <pc:sldMk cId="2492972327" sldId="2147471244"/>
            <ac:spMk id="7" creationId="{6D0C13C9-A860-1481-BF01-B60514F96FC0}"/>
          </ac:spMkLst>
        </pc:spChg>
        <pc:spChg chg="add mod">
          <ac:chgData name="Jitwadee Kaewkumnerd" userId="50f8a8b5-ec43-447f-8fbe-31885f149d58" providerId="ADAL" clId="{DD1C93C1-63FE-416E-9DCF-F8F3CF2D11ED}" dt="2023-10-04T08:26:52.237" v="815" actId="1076"/>
          <ac:spMkLst>
            <pc:docMk/>
            <pc:sldMk cId="2492972327" sldId="2147471244"/>
            <ac:spMk id="8" creationId="{9915C442-35F0-B4E6-A63F-BFCB230BC8AF}"/>
          </ac:spMkLst>
        </pc:spChg>
        <pc:spChg chg="add mod">
          <ac:chgData name="Jitwadee Kaewkumnerd" userId="50f8a8b5-ec43-447f-8fbe-31885f149d58" providerId="ADAL" clId="{DD1C93C1-63FE-416E-9DCF-F8F3CF2D11ED}" dt="2023-10-04T11:35:28.358" v="1843" actId="1076"/>
          <ac:spMkLst>
            <pc:docMk/>
            <pc:sldMk cId="2492972327" sldId="2147471244"/>
            <ac:spMk id="9" creationId="{57D01B16-B79D-0D62-1A59-75F3358A36B2}"/>
          </ac:spMkLst>
        </pc:spChg>
      </pc:sldChg>
      <pc:sldChg chg="new del">
        <pc:chgData name="Jitwadee Kaewkumnerd" userId="50f8a8b5-ec43-447f-8fbe-31885f149d58" providerId="ADAL" clId="{DD1C93C1-63FE-416E-9DCF-F8F3CF2D11ED}" dt="2023-10-04T09:08:05.022" v="941" actId="47"/>
        <pc:sldMkLst>
          <pc:docMk/>
          <pc:sldMk cId="3474935353" sldId="2147471245"/>
        </pc:sldMkLst>
      </pc:sldChg>
      <pc:sldChg chg="addSp delSp modSp new mod">
        <pc:chgData name="Jitwadee Kaewkumnerd" userId="50f8a8b5-ec43-447f-8fbe-31885f149d58" providerId="ADAL" clId="{DD1C93C1-63FE-416E-9DCF-F8F3CF2D11ED}" dt="2023-10-04T11:58:11.952" v="2144" actId="20577"/>
        <pc:sldMkLst>
          <pc:docMk/>
          <pc:sldMk cId="3583560480" sldId="2147471245"/>
        </pc:sldMkLst>
        <pc:spChg chg="add del mod">
          <ac:chgData name="Jitwadee Kaewkumnerd" userId="50f8a8b5-ec43-447f-8fbe-31885f149d58" providerId="ADAL" clId="{DD1C93C1-63FE-416E-9DCF-F8F3CF2D11ED}" dt="2023-10-04T11:38:12.982" v="1853" actId="478"/>
          <ac:spMkLst>
            <pc:docMk/>
            <pc:sldMk cId="3583560480" sldId="2147471245"/>
            <ac:spMk id="2" creationId="{DF5801A5-D3C2-59EE-60B1-F5F88FA96764}"/>
          </ac:spMkLst>
        </pc:spChg>
        <pc:spChg chg="del">
          <ac:chgData name="Jitwadee Kaewkumnerd" userId="50f8a8b5-ec43-447f-8fbe-31885f149d58" providerId="ADAL" clId="{DD1C93C1-63FE-416E-9DCF-F8F3CF2D11ED}" dt="2023-10-04T11:36:45.981" v="1846" actId="478"/>
          <ac:spMkLst>
            <pc:docMk/>
            <pc:sldMk cId="3583560480" sldId="2147471245"/>
            <ac:spMk id="3" creationId="{DA537E48-B77D-F3D6-8940-00A7664948F5}"/>
          </ac:spMkLst>
        </pc:spChg>
        <pc:spChg chg="del mod">
          <ac:chgData name="Jitwadee Kaewkumnerd" userId="50f8a8b5-ec43-447f-8fbe-31885f149d58" providerId="ADAL" clId="{DD1C93C1-63FE-416E-9DCF-F8F3CF2D11ED}" dt="2023-10-04T11:50:09.188" v="1914" actId="478"/>
          <ac:spMkLst>
            <pc:docMk/>
            <pc:sldMk cId="3583560480" sldId="2147471245"/>
            <ac:spMk id="4" creationId="{A23941DE-BFB8-DB6E-87FC-58456F8BD3DA}"/>
          </ac:spMkLst>
        </pc:spChg>
        <pc:spChg chg="add del mod">
          <ac:chgData name="Jitwadee Kaewkumnerd" userId="50f8a8b5-ec43-447f-8fbe-31885f149d58" providerId="ADAL" clId="{DD1C93C1-63FE-416E-9DCF-F8F3CF2D11ED}" dt="2023-10-04T11:37:22.687" v="1849"/>
          <ac:spMkLst>
            <pc:docMk/>
            <pc:sldMk cId="3583560480" sldId="2147471245"/>
            <ac:spMk id="5" creationId="{BA48B608-7B57-152C-4471-1542FD40995A}"/>
          </ac:spMkLst>
        </pc:spChg>
        <pc:spChg chg="add mod">
          <ac:chgData name="Jitwadee Kaewkumnerd" userId="50f8a8b5-ec43-447f-8fbe-31885f149d58" providerId="ADAL" clId="{DD1C93C1-63FE-416E-9DCF-F8F3CF2D11ED}" dt="2023-10-04T11:37:35.566" v="1851"/>
          <ac:spMkLst>
            <pc:docMk/>
            <pc:sldMk cId="3583560480" sldId="2147471245"/>
            <ac:spMk id="6" creationId="{481C039E-4DD7-AD05-2FF3-F2AEA81C0C1F}"/>
          </ac:spMkLst>
        </pc:spChg>
        <pc:spChg chg="add mod">
          <ac:chgData name="Jitwadee Kaewkumnerd" userId="50f8a8b5-ec43-447f-8fbe-31885f149d58" providerId="ADAL" clId="{DD1C93C1-63FE-416E-9DCF-F8F3CF2D11ED}" dt="2023-10-04T11:57:40.967" v="2119" actId="20577"/>
          <ac:spMkLst>
            <pc:docMk/>
            <pc:sldMk cId="3583560480" sldId="2147471245"/>
            <ac:spMk id="8" creationId="{EB0E3017-D22D-81EC-2A08-C51F00E2D6A5}"/>
          </ac:spMkLst>
        </pc:spChg>
        <pc:spChg chg="add del mod">
          <ac:chgData name="Jitwadee Kaewkumnerd" userId="50f8a8b5-ec43-447f-8fbe-31885f149d58" providerId="ADAL" clId="{DD1C93C1-63FE-416E-9DCF-F8F3CF2D11ED}" dt="2023-10-04T11:50:43.050" v="1920" actId="478"/>
          <ac:spMkLst>
            <pc:docMk/>
            <pc:sldMk cId="3583560480" sldId="2147471245"/>
            <ac:spMk id="10" creationId="{98E6F18C-8F44-B2EF-8E85-464C752C4687}"/>
          </ac:spMkLst>
        </pc:spChg>
        <pc:spChg chg="add mod">
          <ac:chgData name="Jitwadee Kaewkumnerd" userId="50f8a8b5-ec43-447f-8fbe-31885f149d58" providerId="ADAL" clId="{DD1C93C1-63FE-416E-9DCF-F8F3CF2D11ED}" dt="2023-10-04T11:58:11.952" v="2144" actId="20577"/>
          <ac:spMkLst>
            <pc:docMk/>
            <pc:sldMk cId="3583560480" sldId="2147471245"/>
            <ac:spMk id="11" creationId="{9970AEE9-073D-785D-F15B-70FB35D60AC5}"/>
          </ac:spMkLst>
        </pc:spChg>
        <pc:cxnChg chg="add mod">
          <ac:chgData name="Jitwadee Kaewkumnerd" userId="50f8a8b5-ec43-447f-8fbe-31885f149d58" providerId="ADAL" clId="{DD1C93C1-63FE-416E-9DCF-F8F3CF2D11ED}" dt="2023-10-04T11:38:00.981" v="1852"/>
          <ac:cxnSpMkLst>
            <pc:docMk/>
            <pc:sldMk cId="3583560480" sldId="2147471245"/>
            <ac:cxnSpMk id="7" creationId="{AD30A288-6ECA-B0B5-0388-D2DECD61D02E}"/>
          </ac:cxnSpMkLst>
        </pc:cxnChg>
      </pc:sldChg>
      <pc:sldChg chg="modSp new del mod">
        <pc:chgData name="Jitwadee Kaewkumnerd" userId="50f8a8b5-ec43-447f-8fbe-31885f149d58" providerId="ADAL" clId="{DD1C93C1-63FE-416E-9DCF-F8F3CF2D11ED}" dt="2023-10-04T11:57:51.839" v="2127" actId="47"/>
        <pc:sldMkLst>
          <pc:docMk/>
          <pc:sldMk cId="178998101" sldId="2147471246"/>
        </pc:sldMkLst>
        <pc:spChg chg="mod">
          <ac:chgData name="Jitwadee Kaewkumnerd" userId="50f8a8b5-ec43-447f-8fbe-31885f149d58" providerId="ADAL" clId="{DD1C93C1-63FE-416E-9DCF-F8F3CF2D11ED}" dt="2023-10-04T11:56:36.954" v="2096" actId="6549"/>
          <ac:spMkLst>
            <pc:docMk/>
            <pc:sldMk cId="178998101" sldId="2147471246"/>
            <ac:spMk id="4" creationId="{14C64A69-5A50-36AF-D548-50CCEB00800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A0AF4-DD69-4FCD-93F3-34F9A1DEF581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D2FD56BD-9B7B-4578-B2A3-74DBCBF069D9}">
      <dgm:prSet phldrT="[Text]" custT="1"/>
      <dgm:spPr>
        <a:solidFill>
          <a:srgbClr val="A80000"/>
        </a:solidFill>
      </dgm:spPr>
      <dgm:t>
        <a:bodyPr/>
        <a:lstStyle/>
        <a:p>
          <a:endParaRPr lang="th-TH" sz="1400" dirty="0">
            <a:cs typeface="+mj-cs"/>
          </a:endParaRPr>
        </a:p>
        <a:p>
          <a:r>
            <a:rPr lang="th-TH" sz="1400" dirty="0">
              <a:cs typeface="+mj-cs"/>
            </a:rPr>
            <a:t>ผู้เอาประกันแสดงบัตรประชาชนหรือ</a:t>
          </a:r>
        </a:p>
        <a:p>
          <a:r>
            <a:rPr lang="th-TH" sz="1400" dirty="0">
              <a:cs typeface="+mj-cs"/>
            </a:rPr>
            <a:t>บัตรแคร์การ์ด</a:t>
          </a:r>
        </a:p>
        <a:p>
          <a:endParaRPr lang="th-TH" sz="1400" dirty="0">
            <a:cs typeface="+mj-cs"/>
          </a:endParaRPr>
        </a:p>
      </dgm:t>
    </dgm:pt>
    <dgm:pt modelId="{D05F8128-AA77-48D5-9039-2EC32E08C09F}" type="parTrans" cxnId="{393E68B2-023B-4F23-B6DC-8FA4296DC95B}">
      <dgm:prSet/>
      <dgm:spPr/>
      <dgm:t>
        <a:bodyPr/>
        <a:lstStyle/>
        <a:p>
          <a:endParaRPr lang="th-TH"/>
        </a:p>
      </dgm:t>
    </dgm:pt>
    <dgm:pt modelId="{E35E4661-7ED9-455B-A987-DBDB1BA44C8A}" type="sibTrans" cxnId="{393E68B2-023B-4F23-B6DC-8FA4296DC95B}">
      <dgm:prSet/>
      <dgm:spPr/>
      <dgm:t>
        <a:bodyPr/>
        <a:lstStyle/>
        <a:p>
          <a:endParaRPr lang="th-TH"/>
        </a:p>
      </dgm:t>
    </dgm:pt>
    <dgm:pt modelId="{3272E949-7723-43A5-8CFC-DD55B3F752DA}">
      <dgm:prSet phldrT="[Text]" custT="1"/>
      <dgm:spPr>
        <a:solidFill>
          <a:srgbClr val="A80000"/>
        </a:solidFill>
      </dgm:spPr>
      <dgm:t>
        <a:bodyPr/>
        <a:lstStyle/>
        <a:p>
          <a:r>
            <a:rPr lang="th-TH" sz="1400" b="1" dirty="0">
              <a:cs typeface="+mj-cs"/>
            </a:rPr>
            <a:t>เข้ารับการรักษาเป็น</a:t>
          </a:r>
        </a:p>
        <a:p>
          <a:r>
            <a:rPr lang="th-TH" sz="1400" b="1" dirty="0">
              <a:cs typeface="+mj-cs"/>
            </a:rPr>
            <a:t>ผู้ป่วยนอก</a:t>
          </a:r>
          <a:endParaRPr lang="th-TH" sz="1400" dirty="0"/>
        </a:p>
      </dgm:t>
    </dgm:pt>
    <dgm:pt modelId="{2CC68012-9FF5-41E5-9BF8-0FFB3E31D67A}" type="parTrans" cxnId="{738DBB68-D84B-47E5-ABC9-6E093E37F8E8}">
      <dgm:prSet/>
      <dgm:spPr/>
      <dgm:t>
        <a:bodyPr/>
        <a:lstStyle/>
        <a:p>
          <a:endParaRPr lang="th-TH"/>
        </a:p>
      </dgm:t>
    </dgm:pt>
    <dgm:pt modelId="{D9CDA16F-20C3-4147-8F20-9A4D162A43A6}" type="sibTrans" cxnId="{738DBB68-D84B-47E5-ABC9-6E093E37F8E8}">
      <dgm:prSet/>
      <dgm:spPr/>
      <dgm:t>
        <a:bodyPr/>
        <a:lstStyle/>
        <a:p>
          <a:endParaRPr lang="th-TH"/>
        </a:p>
      </dgm:t>
    </dgm:pt>
    <dgm:pt modelId="{862C1B37-24B4-470E-B576-39E10C9B83C8}">
      <dgm:prSet phldrT="[Text]" custT="1"/>
      <dgm:spPr>
        <a:solidFill>
          <a:srgbClr val="A80000"/>
        </a:solidFill>
      </dgm:spPr>
      <dgm:t>
        <a:bodyPr/>
        <a:lstStyle/>
        <a:p>
          <a:r>
            <a:rPr lang="th-TH" sz="1400" b="1" dirty="0">
              <a:cs typeface="+mj-cs"/>
            </a:rPr>
            <a:t>โรงพยาบาลตรวจสอบความคุ้มครองและคีย์ข้อมูลในระบบ</a:t>
          </a:r>
          <a:endParaRPr lang="th-TH" sz="1400" dirty="0"/>
        </a:p>
      </dgm:t>
    </dgm:pt>
    <dgm:pt modelId="{62C3B6E2-48B5-4414-9774-75211268B782}" type="parTrans" cxnId="{5735BE50-7787-4609-A4A2-E599BC7CABED}">
      <dgm:prSet/>
      <dgm:spPr/>
      <dgm:t>
        <a:bodyPr/>
        <a:lstStyle/>
        <a:p>
          <a:endParaRPr lang="th-TH"/>
        </a:p>
      </dgm:t>
    </dgm:pt>
    <dgm:pt modelId="{6A782A11-282F-494A-93DD-9ADD2D26DA0F}" type="sibTrans" cxnId="{5735BE50-7787-4609-A4A2-E599BC7CABED}">
      <dgm:prSet/>
      <dgm:spPr/>
      <dgm:t>
        <a:bodyPr/>
        <a:lstStyle/>
        <a:p>
          <a:endParaRPr lang="th-TH"/>
        </a:p>
      </dgm:t>
    </dgm:pt>
    <dgm:pt modelId="{2A095DA4-6A10-4C04-9911-D8D3DF7D40B7}">
      <dgm:prSet/>
      <dgm:spPr>
        <a:solidFill>
          <a:srgbClr val="A80000"/>
        </a:solidFill>
      </dgm:spPr>
      <dgm:t>
        <a:bodyPr/>
        <a:lstStyle/>
        <a:p>
          <a:r>
            <a:rPr lang="th-TH" b="1" dirty="0">
              <a:cs typeface="+mj-cs"/>
            </a:rPr>
            <a:t>บริษัทพิจารณาข้อมูลและแจ้งผลกลับในระบบ</a:t>
          </a:r>
          <a:endParaRPr lang="th-TH" dirty="0"/>
        </a:p>
      </dgm:t>
    </dgm:pt>
    <dgm:pt modelId="{A5FADBE1-9C25-4E08-8AA3-47923D9B6EC9}" type="parTrans" cxnId="{ED465165-3284-48B5-99FA-24CFF8F15089}">
      <dgm:prSet/>
      <dgm:spPr/>
      <dgm:t>
        <a:bodyPr/>
        <a:lstStyle/>
        <a:p>
          <a:endParaRPr lang="th-TH"/>
        </a:p>
      </dgm:t>
    </dgm:pt>
    <dgm:pt modelId="{D58DEF3F-00F4-44C9-AD21-558D0C48CBCF}" type="sibTrans" cxnId="{ED465165-3284-48B5-99FA-24CFF8F15089}">
      <dgm:prSet/>
      <dgm:spPr/>
      <dgm:t>
        <a:bodyPr/>
        <a:lstStyle/>
        <a:p>
          <a:endParaRPr lang="th-TH"/>
        </a:p>
      </dgm:t>
    </dgm:pt>
    <dgm:pt modelId="{774234F0-4828-4295-B03B-05E8B9AFB1D0}" type="pres">
      <dgm:prSet presAssocID="{8B5A0AF4-DD69-4FCD-93F3-34F9A1DEF581}" presName="CompostProcess" presStyleCnt="0">
        <dgm:presLayoutVars>
          <dgm:dir/>
          <dgm:resizeHandles val="exact"/>
        </dgm:presLayoutVars>
      </dgm:prSet>
      <dgm:spPr/>
    </dgm:pt>
    <dgm:pt modelId="{39AC130A-FBA2-490D-9D77-98D84CA6EE30}" type="pres">
      <dgm:prSet presAssocID="{8B5A0AF4-DD69-4FCD-93F3-34F9A1DEF581}" presName="arrow" presStyleLbl="bgShp" presStyleIdx="0" presStyleCnt="1"/>
      <dgm:spPr/>
    </dgm:pt>
    <dgm:pt modelId="{67D6F013-CB8A-4E54-B0BA-A7132DC0C05D}" type="pres">
      <dgm:prSet presAssocID="{8B5A0AF4-DD69-4FCD-93F3-34F9A1DEF581}" presName="linearProcess" presStyleCnt="0"/>
      <dgm:spPr/>
    </dgm:pt>
    <dgm:pt modelId="{721E6A3D-5DB8-45CD-AC6C-C7FCEE83E378}" type="pres">
      <dgm:prSet presAssocID="{D2FD56BD-9B7B-4578-B2A3-74DBCBF069D9}" presName="textNode" presStyleLbl="node1" presStyleIdx="0" presStyleCnt="4">
        <dgm:presLayoutVars>
          <dgm:bulletEnabled val="1"/>
        </dgm:presLayoutVars>
      </dgm:prSet>
      <dgm:spPr/>
    </dgm:pt>
    <dgm:pt modelId="{4D1E016F-6F33-419C-A152-BA5FAEE2591E}" type="pres">
      <dgm:prSet presAssocID="{E35E4661-7ED9-455B-A987-DBDB1BA44C8A}" presName="sibTrans" presStyleCnt="0"/>
      <dgm:spPr/>
    </dgm:pt>
    <dgm:pt modelId="{F5DD15B7-D372-425E-BB04-65D60F904EE9}" type="pres">
      <dgm:prSet presAssocID="{3272E949-7723-43A5-8CFC-DD55B3F752DA}" presName="textNode" presStyleLbl="node1" presStyleIdx="1" presStyleCnt="4">
        <dgm:presLayoutVars>
          <dgm:bulletEnabled val="1"/>
        </dgm:presLayoutVars>
      </dgm:prSet>
      <dgm:spPr/>
    </dgm:pt>
    <dgm:pt modelId="{A2D04F4C-AEC0-4E82-A510-190D40655513}" type="pres">
      <dgm:prSet presAssocID="{D9CDA16F-20C3-4147-8F20-9A4D162A43A6}" presName="sibTrans" presStyleCnt="0"/>
      <dgm:spPr/>
    </dgm:pt>
    <dgm:pt modelId="{7F9BD859-2092-4CC3-AE38-B5620E9631FE}" type="pres">
      <dgm:prSet presAssocID="{862C1B37-24B4-470E-B576-39E10C9B83C8}" presName="textNode" presStyleLbl="node1" presStyleIdx="2" presStyleCnt="4">
        <dgm:presLayoutVars>
          <dgm:bulletEnabled val="1"/>
        </dgm:presLayoutVars>
      </dgm:prSet>
      <dgm:spPr/>
    </dgm:pt>
    <dgm:pt modelId="{2F75CF2D-B000-4995-B308-5E4A852FF901}" type="pres">
      <dgm:prSet presAssocID="{6A782A11-282F-494A-93DD-9ADD2D26DA0F}" presName="sibTrans" presStyleCnt="0"/>
      <dgm:spPr/>
    </dgm:pt>
    <dgm:pt modelId="{37522637-8303-4C86-A1B2-6019E89ADAAB}" type="pres">
      <dgm:prSet presAssocID="{2A095DA4-6A10-4C04-9911-D8D3DF7D40B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D465165-3284-48B5-99FA-24CFF8F15089}" srcId="{8B5A0AF4-DD69-4FCD-93F3-34F9A1DEF581}" destId="{2A095DA4-6A10-4C04-9911-D8D3DF7D40B7}" srcOrd="3" destOrd="0" parTransId="{A5FADBE1-9C25-4E08-8AA3-47923D9B6EC9}" sibTransId="{D58DEF3F-00F4-44C9-AD21-558D0C48CBCF}"/>
    <dgm:cxn modelId="{738DBB68-D84B-47E5-ABC9-6E093E37F8E8}" srcId="{8B5A0AF4-DD69-4FCD-93F3-34F9A1DEF581}" destId="{3272E949-7723-43A5-8CFC-DD55B3F752DA}" srcOrd="1" destOrd="0" parTransId="{2CC68012-9FF5-41E5-9BF8-0FFB3E31D67A}" sibTransId="{D9CDA16F-20C3-4147-8F20-9A4D162A43A6}"/>
    <dgm:cxn modelId="{5FF06369-58AD-404F-A0EC-0FF0E162D433}" type="presOf" srcId="{2A095DA4-6A10-4C04-9911-D8D3DF7D40B7}" destId="{37522637-8303-4C86-A1B2-6019E89ADAAB}" srcOrd="0" destOrd="0" presId="urn:microsoft.com/office/officeart/2005/8/layout/hProcess9"/>
    <dgm:cxn modelId="{4A49C14E-0B83-4E77-93FF-32970701F140}" type="presOf" srcId="{D2FD56BD-9B7B-4578-B2A3-74DBCBF069D9}" destId="{721E6A3D-5DB8-45CD-AC6C-C7FCEE83E378}" srcOrd="0" destOrd="0" presId="urn:microsoft.com/office/officeart/2005/8/layout/hProcess9"/>
    <dgm:cxn modelId="{5735BE50-7787-4609-A4A2-E599BC7CABED}" srcId="{8B5A0AF4-DD69-4FCD-93F3-34F9A1DEF581}" destId="{862C1B37-24B4-470E-B576-39E10C9B83C8}" srcOrd="2" destOrd="0" parTransId="{62C3B6E2-48B5-4414-9774-75211268B782}" sibTransId="{6A782A11-282F-494A-93DD-9ADD2D26DA0F}"/>
    <dgm:cxn modelId="{CA1D4795-27A1-4FAD-BA0E-790B7D1F926C}" type="presOf" srcId="{8B5A0AF4-DD69-4FCD-93F3-34F9A1DEF581}" destId="{774234F0-4828-4295-B03B-05E8B9AFB1D0}" srcOrd="0" destOrd="0" presId="urn:microsoft.com/office/officeart/2005/8/layout/hProcess9"/>
    <dgm:cxn modelId="{ED683DB1-8430-4782-B02D-DB8EDE1AA05A}" type="presOf" srcId="{862C1B37-24B4-470E-B576-39E10C9B83C8}" destId="{7F9BD859-2092-4CC3-AE38-B5620E9631FE}" srcOrd="0" destOrd="0" presId="urn:microsoft.com/office/officeart/2005/8/layout/hProcess9"/>
    <dgm:cxn modelId="{393E68B2-023B-4F23-B6DC-8FA4296DC95B}" srcId="{8B5A0AF4-DD69-4FCD-93F3-34F9A1DEF581}" destId="{D2FD56BD-9B7B-4578-B2A3-74DBCBF069D9}" srcOrd="0" destOrd="0" parTransId="{D05F8128-AA77-48D5-9039-2EC32E08C09F}" sibTransId="{E35E4661-7ED9-455B-A987-DBDB1BA44C8A}"/>
    <dgm:cxn modelId="{E12B55FF-EB61-46DB-A7AA-0FF6828AE376}" type="presOf" srcId="{3272E949-7723-43A5-8CFC-DD55B3F752DA}" destId="{F5DD15B7-D372-425E-BB04-65D60F904EE9}" srcOrd="0" destOrd="0" presId="urn:microsoft.com/office/officeart/2005/8/layout/hProcess9"/>
    <dgm:cxn modelId="{42A09118-D81C-4D83-AB2F-8C82F985416A}" type="presParOf" srcId="{774234F0-4828-4295-B03B-05E8B9AFB1D0}" destId="{39AC130A-FBA2-490D-9D77-98D84CA6EE30}" srcOrd="0" destOrd="0" presId="urn:microsoft.com/office/officeart/2005/8/layout/hProcess9"/>
    <dgm:cxn modelId="{D719DC23-CA48-4C57-84ED-6DD48AEF0799}" type="presParOf" srcId="{774234F0-4828-4295-B03B-05E8B9AFB1D0}" destId="{67D6F013-CB8A-4E54-B0BA-A7132DC0C05D}" srcOrd="1" destOrd="0" presId="urn:microsoft.com/office/officeart/2005/8/layout/hProcess9"/>
    <dgm:cxn modelId="{49E2B561-8D90-4D7F-B1CA-F304FC6E9358}" type="presParOf" srcId="{67D6F013-CB8A-4E54-B0BA-A7132DC0C05D}" destId="{721E6A3D-5DB8-45CD-AC6C-C7FCEE83E378}" srcOrd="0" destOrd="0" presId="urn:microsoft.com/office/officeart/2005/8/layout/hProcess9"/>
    <dgm:cxn modelId="{5518B463-39F9-4A26-9F3F-C6FB18711C1B}" type="presParOf" srcId="{67D6F013-CB8A-4E54-B0BA-A7132DC0C05D}" destId="{4D1E016F-6F33-419C-A152-BA5FAEE2591E}" srcOrd="1" destOrd="0" presId="urn:microsoft.com/office/officeart/2005/8/layout/hProcess9"/>
    <dgm:cxn modelId="{72E3BA33-448D-441B-8B6A-4A61A9BF5BA1}" type="presParOf" srcId="{67D6F013-CB8A-4E54-B0BA-A7132DC0C05D}" destId="{F5DD15B7-D372-425E-BB04-65D60F904EE9}" srcOrd="2" destOrd="0" presId="urn:microsoft.com/office/officeart/2005/8/layout/hProcess9"/>
    <dgm:cxn modelId="{C1C01C5D-E833-469B-A391-483AF8CAC142}" type="presParOf" srcId="{67D6F013-CB8A-4E54-B0BA-A7132DC0C05D}" destId="{A2D04F4C-AEC0-4E82-A510-190D40655513}" srcOrd="3" destOrd="0" presId="urn:microsoft.com/office/officeart/2005/8/layout/hProcess9"/>
    <dgm:cxn modelId="{29E1B2B8-3528-45CE-9BA6-3B94A3545C21}" type="presParOf" srcId="{67D6F013-CB8A-4E54-B0BA-A7132DC0C05D}" destId="{7F9BD859-2092-4CC3-AE38-B5620E9631FE}" srcOrd="4" destOrd="0" presId="urn:microsoft.com/office/officeart/2005/8/layout/hProcess9"/>
    <dgm:cxn modelId="{5C80784D-C71A-423C-ADE7-69DCED36DDD1}" type="presParOf" srcId="{67D6F013-CB8A-4E54-B0BA-A7132DC0C05D}" destId="{2F75CF2D-B000-4995-B308-5E4A852FF901}" srcOrd="5" destOrd="0" presId="urn:microsoft.com/office/officeart/2005/8/layout/hProcess9"/>
    <dgm:cxn modelId="{0F66BBE0-6721-4033-BAD0-A658B8AB2016}" type="presParOf" srcId="{67D6F013-CB8A-4E54-B0BA-A7132DC0C05D}" destId="{37522637-8303-4C86-A1B2-6019E89ADAA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A0AF4-DD69-4FCD-93F3-34F9A1DEF581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D2FD56BD-9B7B-4578-B2A3-74DBCBF069D9}">
      <dgm:prSet phldrT="[Text]" custT="1"/>
      <dgm:spPr>
        <a:solidFill>
          <a:srgbClr val="A80000"/>
        </a:solidFill>
      </dgm:spPr>
      <dgm:t>
        <a:bodyPr/>
        <a:lstStyle/>
        <a:p>
          <a:r>
            <a:rPr lang="th-TH" sz="1400" b="1" dirty="0">
              <a:cs typeface="+mj-cs"/>
            </a:rPr>
            <a:t>ผู้เอาประกันแสดงบัตรประชาชนหรือ</a:t>
          </a:r>
        </a:p>
        <a:p>
          <a:r>
            <a:rPr lang="th-TH" sz="1400" b="1" dirty="0">
              <a:cs typeface="+mj-cs"/>
            </a:rPr>
            <a:t>บัตรแคร์การ์ด</a:t>
          </a:r>
        </a:p>
      </dgm:t>
    </dgm:pt>
    <dgm:pt modelId="{D05F8128-AA77-48D5-9039-2EC32E08C09F}" type="parTrans" cxnId="{393E68B2-023B-4F23-B6DC-8FA4296DC95B}">
      <dgm:prSet/>
      <dgm:spPr/>
      <dgm:t>
        <a:bodyPr/>
        <a:lstStyle/>
        <a:p>
          <a:endParaRPr lang="th-TH"/>
        </a:p>
      </dgm:t>
    </dgm:pt>
    <dgm:pt modelId="{E35E4661-7ED9-455B-A987-DBDB1BA44C8A}" type="sibTrans" cxnId="{393E68B2-023B-4F23-B6DC-8FA4296DC95B}">
      <dgm:prSet/>
      <dgm:spPr/>
      <dgm:t>
        <a:bodyPr/>
        <a:lstStyle/>
        <a:p>
          <a:endParaRPr lang="th-TH"/>
        </a:p>
      </dgm:t>
    </dgm:pt>
    <dgm:pt modelId="{3272E949-7723-43A5-8CFC-DD55B3F752DA}">
      <dgm:prSet phldrT="[Text]" custT="1"/>
      <dgm:spPr>
        <a:solidFill>
          <a:srgbClr val="A80000"/>
        </a:solidFill>
      </dgm:spPr>
      <dgm:t>
        <a:bodyPr/>
        <a:lstStyle/>
        <a:p>
          <a:r>
            <a:rPr lang="th-TH" sz="1400" b="1" dirty="0">
              <a:cs typeface="+mj-cs"/>
            </a:rPr>
            <a:t>เข้ารับการรักษาเป็น</a:t>
          </a:r>
        </a:p>
        <a:p>
          <a:r>
            <a:rPr lang="th-TH" sz="1400" b="1" dirty="0">
              <a:cs typeface="+mj-cs"/>
            </a:rPr>
            <a:t>ผู้ป่วยใน</a:t>
          </a:r>
        </a:p>
      </dgm:t>
    </dgm:pt>
    <dgm:pt modelId="{2CC68012-9FF5-41E5-9BF8-0FFB3E31D67A}" type="parTrans" cxnId="{738DBB68-D84B-47E5-ABC9-6E093E37F8E8}">
      <dgm:prSet/>
      <dgm:spPr/>
      <dgm:t>
        <a:bodyPr/>
        <a:lstStyle/>
        <a:p>
          <a:endParaRPr lang="th-TH"/>
        </a:p>
      </dgm:t>
    </dgm:pt>
    <dgm:pt modelId="{D9CDA16F-20C3-4147-8F20-9A4D162A43A6}" type="sibTrans" cxnId="{738DBB68-D84B-47E5-ABC9-6E093E37F8E8}">
      <dgm:prSet/>
      <dgm:spPr/>
      <dgm:t>
        <a:bodyPr/>
        <a:lstStyle/>
        <a:p>
          <a:endParaRPr lang="th-TH"/>
        </a:p>
      </dgm:t>
    </dgm:pt>
    <dgm:pt modelId="{862C1B37-24B4-470E-B576-39E10C9B83C8}">
      <dgm:prSet phldrT="[Text]"/>
      <dgm:spPr>
        <a:solidFill>
          <a:srgbClr val="A80000"/>
        </a:solidFill>
      </dgm:spPr>
      <dgm:t>
        <a:bodyPr/>
        <a:lstStyle/>
        <a:p>
          <a:r>
            <a:rPr lang="th-TH" b="1" dirty="0">
              <a:cs typeface="+mj-cs"/>
            </a:rPr>
            <a:t>โรงพยาบาลตรวจสอบความคุ้มครองและคีย์ข้อมูลในระบบ</a:t>
          </a:r>
        </a:p>
      </dgm:t>
    </dgm:pt>
    <dgm:pt modelId="{62C3B6E2-48B5-4414-9774-75211268B782}" type="parTrans" cxnId="{5735BE50-7787-4609-A4A2-E599BC7CABED}">
      <dgm:prSet/>
      <dgm:spPr/>
      <dgm:t>
        <a:bodyPr/>
        <a:lstStyle/>
        <a:p>
          <a:endParaRPr lang="th-TH"/>
        </a:p>
      </dgm:t>
    </dgm:pt>
    <dgm:pt modelId="{6A782A11-282F-494A-93DD-9ADD2D26DA0F}" type="sibTrans" cxnId="{5735BE50-7787-4609-A4A2-E599BC7CABED}">
      <dgm:prSet/>
      <dgm:spPr/>
      <dgm:t>
        <a:bodyPr/>
        <a:lstStyle/>
        <a:p>
          <a:endParaRPr lang="th-TH"/>
        </a:p>
      </dgm:t>
    </dgm:pt>
    <dgm:pt modelId="{2A095DA4-6A10-4C04-9911-D8D3DF7D40B7}">
      <dgm:prSet/>
      <dgm:spPr>
        <a:solidFill>
          <a:srgbClr val="A80000"/>
        </a:solidFill>
      </dgm:spPr>
      <dgm:t>
        <a:bodyPr/>
        <a:lstStyle/>
        <a:p>
          <a:r>
            <a:rPr lang="th-TH" b="1" dirty="0">
              <a:cs typeface="+mj-cs"/>
            </a:rPr>
            <a:t>บริษัทพิจารณาข้อมูลและแจ้งผลกลับในระบบ</a:t>
          </a:r>
        </a:p>
      </dgm:t>
    </dgm:pt>
    <dgm:pt modelId="{A5FADBE1-9C25-4E08-8AA3-47923D9B6EC9}" type="parTrans" cxnId="{ED465165-3284-48B5-99FA-24CFF8F15089}">
      <dgm:prSet/>
      <dgm:spPr/>
      <dgm:t>
        <a:bodyPr/>
        <a:lstStyle/>
        <a:p>
          <a:endParaRPr lang="th-TH"/>
        </a:p>
      </dgm:t>
    </dgm:pt>
    <dgm:pt modelId="{D58DEF3F-00F4-44C9-AD21-558D0C48CBCF}" type="sibTrans" cxnId="{ED465165-3284-48B5-99FA-24CFF8F15089}">
      <dgm:prSet/>
      <dgm:spPr/>
      <dgm:t>
        <a:bodyPr/>
        <a:lstStyle/>
        <a:p>
          <a:endParaRPr lang="th-TH"/>
        </a:p>
      </dgm:t>
    </dgm:pt>
    <dgm:pt modelId="{774234F0-4828-4295-B03B-05E8B9AFB1D0}" type="pres">
      <dgm:prSet presAssocID="{8B5A0AF4-DD69-4FCD-93F3-34F9A1DEF581}" presName="CompostProcess" presStyleCnt="0">
        <dgm:presLayoutVars>
          <dgm:dir/>
          <dgm:resizeHandles val="exact"/>
        </dgm:presLayoutVars>
      </dgm:prSet>
      <dgm:spPr/>
    </dgm:pt>
    <dgm:pt modelId="{39AC130A-FBA2-490D-9D77-98D84CA6EE30}" type="pres">
      <dgm:prSet presAssocID="{8B5A0AF4-DD69-4FCD-93F3-34F9A1DEF581}" presName="arrow" presStyleLbl="bgShp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67D6F013-CB8A-4E54-B0BA-A7132DC0C05D}" type="pres">
      <dgm:prSet presAssocID="{8B5A0AF4-DD69-4FCD-93F3-34F9A1DEF581}" presName="linearProcess" presStyleCnt="0"/>
      <dgm:spPr/>
    </dgm:pt>
    <dgm:pt modelId="{721E6A3D-5DB8-45CD-AC6C-C7FCEE83E378}" type="pres">
      <dgm:prSet presAssocID="{D2FD56BD-9B7B-4578-B2A3-74DBCBF069D9}" presName="textNode" presStyleLbl="node1" presStyleIdx="0" presStyleCnt="4">
        <dgm:presLayoutVars>
          <dgm:bulletEnabled val="1"/>
        </dgm:presLayoutVars>
      </dgm:prSet>
      <dgm:spPr/>
    </dgm:pt>
    <dgm:pt modelId="{4D1E016F-6F33-419C-A152-BA5FAEE2591E}" type="pres">
      <dgm:prSet presAssocID="{E35E4661-7ED9-455B-A987-DBDB1BA44C8A}" presName="sibTrans" presStyleCnt="0"/>
      <dgm:spPr/>
    </dgm:pt>
    <dgm:pt modelId="{F5DD15B7-D372-425E-BB04-65D60F904EE9}" type="pres">
      <dgm:prSet presAssocID="{3272E949-7723-43A5-8CFC-DD55B3F752DA}" presName="textNode" presStyleLbl="node1" presStyleIdx="1" presStyleCnt="4">
        <dgm:presLayoutVars>
          <dgm:bulletEnabled val="1"/>
        </dgm:presLayoutVars>
      </dgm:prSet>
      <dgm:spPr/>
    </dgm:pt>
    <dgm:pt modelId="{A2D04F4C-AEC0-4E82-A510-190D40655513}" type="pres">
      <dgm:prSet presAssocID="{D9CDA16F-20C3-4147-8F20-9A4D162A43A6}" presName="sibTrans" presStyleCnt="0"/>
      <dgm:spPr/>
    </dgm:pt>
    <dgm:pt modelId="{7F9BD859-2092-4CC3-AE38-B5620E9631FE}" type="pres">
      <dgm:prSet presAssocID="{862C1B37-24B4-470E-B576-39E10C9B83C8}" presName="textNode" presStyleLbl="node1" presStyleIdx="2" presStyleCnt="4">
        <dgm:presLayoutVars>
          <dgm:bulletEnabled val="1"/>
        </dgm:presLayoutVars>
      </dgm:prSet>
      <dgm:spPr/>
    </dgm:pt>
    <dgm:pt modelId="{2F75CF2D-B000-4995-B308-5E4A852FF901}" type="pres">
      <dgm:prSet presAssocID="{6A782A11-282F-494A-93DD-9ADD2D26DA0F}" presName="sibTrans" presStyleCnt="0"/>
      <dgm:spPr/>
    </dgm:pt>
    <dgm:pt modelId="{37522637-8303-4C86-A1B2-6019E89ADAAB}" type="pres">
      <dgm:prSet presAssocID="{2A095DA4-6A10-4C04-9911-D8D3DF7D40B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368781B-A5EA-49A7-B1CA-EBD0C5F4954E}" type="presOf" srcId="{2A095DA4-6A10-4C04-9911-D8D3DF7D40B7}" destId="{37522637-8303-4C86-A1B2-6019E89ADAAB}" srcOrd="0" destOrd="0" presId="urn:microsoft.com/office/officeart/2005/8/layout/hProcess9"/>
    <dgm:cxn modelId="{5A282D64-014E-4E51-9610-EAC728E0D4BE}" type="presOf" srcId="{D2FD56BD-9B7B-4578-B2A3-74DBCBF069D9}" destId="{721E6A3D-5DB8-45CD-AC6C-C7FCEE83E378}" srcOrd="0" destOrd="0" presId="urn:microsoft.com/office/officeart/2005/8/layout/hProcess9"/>
    <dgm:cxn modelId="{ED465165-3284-48B5-99FA-24CFF8F15089}" srcId="{8B5A0AF4-DD69-4FCD-93F3-34F9A1DEF581}" destId="{2A095DA4-6A10-4C04-9911-D8D3DF7D40B7}" srcOrd="3" destOrd="0" parTransId="{A5FADBE1-9C25-4E08-8AA3-47923D9B6EC9}" sibTransId="{D58DEF3F-00F4-44C9-AD21-558D0C48CBCF}"/>
    <dgm:cxn modelId="{738DBB68-D84B-47E5-ABC9-6E093E37F8E8}" srcId="{8B5A0AF4-DD69-4FCD-93F3-34F9A1DEF581}" destId="{3272E949-7723-43A5-8CFC-DD55B3F752DA}" srcOrd="1" destOrd="0" parTransId="{2CC68012-9FF5-41E5-9BF8-0FFB3E31D67A}" sibTransId="{D9CDA16F-20C3-4147-8F20-9A4D162A43A6}"/>
    <dgm:cxn modelId="{5735BE50-7787-4609-A4A2-E599BC7CABED}" srcId="{8B5A0AF4-DD69-4FCD-93F3-34F9A1DEF581}" destId="{862C1B37-24B4-470E-B576-39E10C9B83C8}" srcOrd="2" destOrd="0" parTransId="{62C3B6E2-48B5-4414-9774-75211268B782}" sibTransId="{6A782A11-282F-494A-93DD-9ADD2D26DA0F}"/>
    <dgm:cxn modelId="{DC36C992-8968-45EF-9998-348539A883EA}" type="presOf" srcId="{3272E949-7723-43A5-8CFC-DD55B3F752DA}" destId="{F5DD15B7-D372-425E-BB04-65D60F904EE9}" srcOrd="0" destOrd="0" presId="urn:microsoft.com/office/officeart/2005/8/layout/hProcess9"/>
    <dgm:cxn modelId="{7A7BF2AE-5805-4C52-8652-5E96E47FE58C}" type="presOf" srcId="{862C1B37-24B4-470E-B576-39E10C9B83C8}" destId="{7F9BD859-2092-4CC3-AE38-B5620E9631FE}" srcOrd="0" destOrd="0" presId="urn:microsoft.com/office/officeart/2005/8/layout/hProcess9"/>
    <dgm:cxn modelId="{393E68B2-023B-4F23-B6DC-8FA4296DC95B}" srcId="{8B5A0AF4-DD69-4FCD-93F3-34F9A1DEF581}" destId="{D2FD56BD-9B7B-4578-B2A3-74DBCBF069D9}" srcOrd="0" destOrd="0" parTransId="{D05F8128-AA77-48D5-9039-2EC32E08C09F}" sibTransId="{E35E4661-7ED9-455B-A987-DBDB1BA44C8A}"/>
    <dgm:cxn modelId="{2EA3BBC5-C3B5-4FF5-8366-3F482324D6FC}" type="presOf" srcId="{8B5A0AF4-DD69-4FCD-93F3-34F9A1DEF581}" destId="{774234F0-4828-4295-B03B-05E8B9AFB1D0}" srcOrd="0" destOrd="0" presId="urn:microsoft.com/office/officeart/2005/8/layout/hProcess9"/>
    <dgm:cxn modelId="{A19A5BF1-B43B-4326-B4FD-CB20B47ADD61}" type="presParOf" srcId="{774234F0-4828-4295-B03B-05E8B9AFB1D0}" destId="{39AC130A-FBA2-490D-9D77-98D84CA6EE30}" srcOrd="0" destOrd="0" presId="urn:microsoft.com/office/officeart/2005/8/layout/hProcess9"/>
    <dgm:cxn modelId="{F8C0B78B-A783-4AC6-95FC-1DFBDB028D06}" type="presParOf" srcId="{774234F0-4828-4295-B03B-05E8B9AFB1D0}" destId="{67D6F013-CB8A-4E54-B0BA-A7132DC0C05D}" srcOrd="1" destOrd="0" presId="urn:microsoft.com/office/officeart/2005/8/layout/hProcess9"/>
    <dgm:cxn modelId="{C76425E7-EC37-4CED-A8F3-843E23E29AA9}" type="presParOf" srcId="{67D6F013-CB8A-4E54-B0BA-A7132DC0C05D}" destId="{721E6A3D-5DB8-45CD-AC6C-C7FCEE83E378}" srcOrd="0" destOrd="0" presId="urn:microsoft.com/office/officeart/2005/8/layout/hProcess9"/>
    <dgm:cxn modelId="{9848565D-B335-4D04-9E97-239310520914}" type="presParOf" srcId="{67D6F013-CB8A-4E54-B0BA-A7132DC0C05D}" destId="{4D1E016F-6F33-419C-A152-BA5FAEE2591E}" srcOrd="1" destOrd="0" presId="urn:microsoft.com/office/officeart/2005/8/layout/hProcess9"/>
    <dgm:cxn modelId="{14A4E048-47A6-4569-B481-25CD5CB01CBA}" type="presParOf" srcId="{67D6F013-CB8A-4E54-B0BA-A7132DC0C05D}" destId="{F5DD15B7-D372-425E-BB04-65D60F904EE9}" srcOrd="2" destOrd="0" presId="urn:microsoft.com/office/officeart/2005/8/layout/hProcess9"/>
    <dgm:cxn modelId="{41787639-76C9-4160-B544-34593E1BC1F0}" type="presParOf" srcId="{67D6F013-CB8A-4E54-B0BA-A7132DC0C05D}" destId="{A2D04F4C-AEC0-4E82-A510-190D40655513}" srcOrd="3" destOrd="0" presId="urn:microsoft.com/office/officeart/2005/8/layout/hProcess9"/>
    <dgm:cxn modelId="{8E939266-B3DD-4932-ACCA-8A847E64820E}" type="presParOf" srcId="{67D6F013-CB8A-4E54-B0BA-A7132DC0C05D}" destId="{7F9BD859-2092-4CC3-AE38-B5620E9631FE}" srcOrd="4" destOrd="0" presId="urn:microsoft.com/office/officeart/2005/8/layout/hProcess9"/>
    <dgm:cxn modelId="{A3403BE5-0780-4115-90A6-179C52EE1471}" type="presParOf" srcId="{67D6F013-CB8A-4E54-B0BA-A7132DC0C05D}" destId="{2F75CF2D-B000-4995-B308-5E4A852FF901}" srcOrd="5" destOrd="0" presId="urn:microsoft.com/office/officeart/2005/8/layout/hProcess9"/>
    <dgm:cxn modelId="{B44C0564-E2AE-46CC-BD47-FB23C5E003EE}" type="presParOf" srcId="{67D6F013-CB8A-4E54-B0BA-A7132DC0C05D}" destId="{37522637-8303-4C86-A1B2-6019E89ADAA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A0AF4-DD69-4FCD-93F3-34F9A1DEF581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D2FD56BD-9B7B-4578-B2A3-74DBCBF069D9}">
      <dgm:prSet phldrT="[Text]" custT="1"/>
      <dgm:spPr>
        <a:solidFill>
          <a:srgbClr val="A80000"/>
        </a:solidFill>
      </dgm:spPr>
      <dgm:t>
        <a:bodyPr/>
        <a:lstStyle/>
        <a:p>
          <a:r>
            <a:rPr lang="th-TH" sz="1400" b="1" dirty="0">
              <a:latin typeface="Angsana New" panose="02020603050405020304" pitchFamily="18" charset="-34"/>
              <a:cs typeface="Angsana New" panose="02020603050405020304" pitchFamily="18" charset="-34"/>
            </a:rPr>
            <a:t>แพทย์สั่งกลับบ้าน</a:t>
          </a:r>
        </a:p>
      </dgm:t>
    </dgm:pt>
    <dgm:pt modelId="{D05F8128-AA77-48D5-9039-2EC32E08C09F}" type="parTrans" cxnId="{393E68B2-023B-4F23-B6DC-8FA4296DC95B}">
      <dgm:prSet/>
      <dgm:spPr/>
      <dgm:t>
        <a:bodyPr/>
        <a:lstStyle/>
        <a:p>
          <a:endParaRPr lang="th-TH"/>
        </a:p>
      </dgm:t>
    </dgm:pt>
    <dgm:pt modelId="{E35E4661-7ED9-455B-A987-DBDB1BA44C8A}" type="sibTrans" cxnId="{393E68B2-023B-4F23-B6DC-8FA4296DC95B}">
      <dgm:prSet/>
      <dgm:spPr/>
      <dgm:t>
        <a:bodyPr/>
        <a:lstStyle/>
        <a:p>
          <a:endParaRPr lang="th-TH"/>
        </a:p>
      </dgm:t>
    </dgm:pt>
    <dgm:pt modelId="{3272E949-7723-43A5-8CFC-DD55B3F752DA}">
      <dgm:prSet phldrT="[Text]" custT="1"/>
      <dgm:spPr>
        <a:solidFill>
          <a:srgbClr val="A80000"/>
        </a:solidFill>
      </dgm:spPr>
      <dgm:t>
        <a:bodyPr/>
        <a:lstStyle/>
        <a:p>
          <a:r>
            <a:rPr lang="th-TH" sz="1400" b="1" dirty="0">
              <a:cs typeface="+mj-cs"/>
            </a:rPr>
            <a:t>เจ้าหน้าที่การเงินคิดค่ารักษาพยาบาล</a:t>
          </a:r>
        </a:p>
      </dgm:t>
    </dgm:pt>
    <dgm:pt modelId="{2CC68012-9FF5-41E5-9BF8-0FFB3E31D67A}" type="parTrans" cxnId="{738DBB68-D84B-47E5-ABC9-6E093E37F8E8}">
      <dgm:prSet/>
      <dgm:spPr/>
      <dgm:t>
        <a:bodyPr/>
        <a:lstStyle/>
        <a:p>
          <a:endParaRPr lang="th-TH"/>
        </a:p>
      </dgm:t>
    </dgm:pt>
    <dgm:pt modelId="{D9CDA16F-20C3-4147-8F20-9A4D162A43A6}" type="sibTrans" cxnId="{738DBB68-D84B-47E5-ABC9-6E093E37F8E8}">
      <dgm:prSet/>
      <dgm:spPr/>
      <dgm:t>
        <a:bodyPr/>
        <a:lstStyle/>
        <a:p>
          <a:endParaRPr lang="th-TH"/>
        </a:p>
      </dgm:t>
    </dgm:pt>
    <dgm:pt modelId="{862C1B37-24B4-470E-B576-39E10C9B83C8}">
      <dgm:prSet phldrT="[Text]"/>
      <dgm:spPr>
        <a:solidFill>
          <a:srgbClr val="A80000"/>
        </a:solidFill>
      </dgm:spPr>
      <dgm:t>
        <a:bodyPr/>
        <a:lstStyle/>
        <a:p>
          <a:r>
            <a:rPr lang="th-TH" b="1" dirty="0">
              <a:cs typeface="+mj-cs"/>
            </a:rPr>
            <a:t>เจ้าหน้าที่โรงพยาบาลส่งข้อมูลมาทางบริษัท</a:t>
          </a:r>
        </a:p>
      </dgm:t>
    </dgm:pt>
    <dgm:pt modelId="{62C3B6E2-48B5-4414-9774-75211268B782}" type="parTrans" cxnId="{5735BE50-7787-4609-A4A2-E599BC7CABED}">
      <dgm:prSet/>
      <dgm:spPr/>
      <dgm:t>
        <a:bodyPr/>
        <a:lstStyle/>
        <a:p>
          <a:endParaRPr lang="th-TH"/>
        </a:p>
      </dgm:t>
    </dgm:pt>
    <dgm:pt modelId="{6A782A11-282F-494A-93DD-9ADD2D26DA0F}" type="sibTrans" cxnId="{5735BE50-7787-4609-A4A2-E599BC7CABED}">
      <dgm:prSet/>
      <dgm:spPr/>
      <dgm:t>
        <a:bodyPr/>
        <a:lstStyle/>
        <a:p>
          <a:endParaRPr lang="th-TH"/>
        </a:p>
      </dgm:t>
    </dgm:pt>
    <dgm:pt modelId="{2A095DA4-6A10-4C04-9911-D8D3DF7D40B7}">
      <dgm:prSet/>
      <dgm:spPr>
        <a:solidFill>
          <a:srgbClr val="A80000"/>
        </a:solidFill>
      </dgm:spPr>
      <dgm:t>
        <a:bodyPr/>
        <a:lstStyle/>
        <a:p>
          <a:r>
            <a:rPr lang="th-TH" b="1" dirty="0">
              <a:cs typeface="+mj-cs"/>
            </a:rPr>
            <a:t>บริษัทพิจารณาและแจ้งผลในระบบและพิมพ์ </a:t>
          </a:r>
          <a:r>
            <a:rPr lang="en-US" b="1" dirty="0">
              <a:cs typeface="+mj-cs"/>
            </a:rPr>
            <a:t>form</a:t>
          </a:r>
          <a:r>
            <a:rPr lang="th-TH" b="1" dirty="0">
              <a:cs typeface="+mj-cs"/>
            </a:rPr>
            <a:t>รายละเอียดการจ่าย</a:t>
          </a:r>
        </a:p>
      </dgm:t>
    </dgm:pt>
    <dgm:pt modelId="{A5FADBE1-9C25-4E08-8AA3-47923D9B6EC9}" type="parTrans" cxnId="{ED465165-3284-48B5-99FA-24CFF8F15089}">
      <dgm:prSet/>
      <dgm:spPr/>
      <dgm:t>
        <a:bodyPr/>
        <a:lstStyle/>
        <a:p>
          <a:endParaRPr lang="th-TH"/>
        </a:p>
      </dgm:t>
    </dgm:pt>
    <dgm:pt modelId="{D58DEF3F-00F4-44C9-AD21-558D0C48CBCF}" type="sibTrans" cxnId="{ED465165-3284-48B5-99FA-24CFF8F15089}">
      <dgm:prSet/>
      <dgm:spPr/>
      <dgm:t>
        <a:bodyPr/>
        <a:lstStyle/>
        <a:p>
          <a:endParaRPr lang="th-TH"/>
        </a:p>
      </dgm:t>
    </dgm:pt>
    <dgm:pt modelId="{774234F0-4828-4295-B03B-05E8B9AFB1D0}" type="pres">
      <dgm:prSet presAssocID="{8B5A0AF4-DD69-4FCD-93F3-34F9A1DEF581}" presName="CompostProcess" presStyleCnt="0">
        <dgm:presLayoutVars>
          <dgm:dir/>
          <dgm:resizeHandles val="exact"/>
        </dgm:presLayoutVars>
      </dgm:prSet>
      <dgm:spPr/>
    </dgm:pt>
    <dgm:pt modelId="{39AC130A-FBA2-490D-9D77-98D84CA6EE30}" type="pres">
      <dgm:prSet presAssocID="{8B5A0AF4-DD69-4FCD-93F3-34F9A1DEF581}" presName="arrow" presStyleLbl="bgShp" presStyleIdx="0" presStyleCnt="1"/>
      <dgm:spPr/>
    </dgm:pt>
    <dgm:pt modelId="{67D6F013-CB8A-4E54-B0BA-A7132DC0C05D}" type="pres">
      <dgm:prSet presAssocID="{8B5A0AF4-DD69-4FCD-93F3-34F9A1DEF581}" presName="linearProcess" presStyleCnt="0"/>
      <dgm:spPr/>
    </dgm:pt>
    <dgm:pt modelId="{721E6A3D-5DB8-45CD-AC6C-C7FCEE83E378}" type="pres">
      <dgm:prSet presAssocID="{D2FD56BD-9B7B-4578-B2A3-74DBCBF069D9}" presName="textNode" presStyleLbl="node1" presStyleIdx="0" presStyleCnt="4">
        <dgm:presLayoutVars>
          <dgm:bulletEnabled val="1"/>
        </dgm:presLayoutVars>
      </dgm:prSet>
      <dgm:spPr/>
    </dgm:pt>
    <dgm:pt modelId="{4D1E016F-6F33-419C-A152-BA5FAEE2591E}" type="pres">
      <dgm:prSet presAssocID="{E35E4661-7ED9-455B-A987-DBDB1BA44C8A}" presName="sibTrans" presStyleCnt="0"/>
      <dgm:spPr/>
    </dgm:pt>
    <dgm:pt modelId="{F5DD15B7-D372-425E-BB04-65D60F904EE9}" type="pres">
      <dgm:prSet presAssocID="{3272E949-7723-43A5-8CFC-DD55B3F752DA}" presName="textNode" presStyleLbl="node1" presStyleIdx="1" presStyleCnt="4">
        <dgm:presLayoutVars>
          <dgm:bulletEnabled val="1"/>
        </dgm:presLayoutVars>
      </dgm:prSet>
      <dgm:spPr/>
    </dgm:pt>
    <dgm:pt modelId="{A2D04F4C-AEC0-4E82-A510-190D40655513}" type="pres">
      <dgm:prSet presAssocID="{D9CDA16F-20C3-4147-8F20-9A4D162A43A6}" presName="sibTrans" presStyleCnt="0"/>
      <dgm:spPr/>
    </dgm:pt>
    <dgm:pt modelId="{7F9BD859-2092-4CC3-AE38-B5620E9631FE}" type="pres">
      <dgm:prSet presAssocID="{862C1B37-24B4-470E-B576-39E10C9B83C8}" presName="textNode" presStyleLbl="node1" presStyleIdx="2" presStyleCnt="4">
        <dgm:presLayoutVars>
          <dgm:bulletEnabled val="1"/>
        </dgm:presLayoutVars>
      </dgm:prSet>
      <dgm:spPr/>
    </dgm:pt>
    <dgm:pt modelId="{2F75CF2D-B000-4995-B308-5E4A852FF901}" type="pres">
      <dgm:prSet presAssocID="{6A782A11-282F-494A-93DD-9ADD2D26DA0F}" presName="sibTrans" presStyleCnt="0"/>
      <dgm:spPr/>
    </dgm:pt>
    <dgm:pt modelId="{37522637-8303-4C86-A1B2-6019E89ADAAB}" type="pres">
      <dgm:prSet presAssocID="{2A095DA4-6A10-4C04-9911-D8D3DF7D40B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54E3A17-A511-48F6-BFD3-D1941A7F78A7}" type="presOf" srcId="{862C1B37-24B4-470E-B576-39E10C9B83C8}" destId="{7F9BD859-2092-4CC3-AE38-B5620E9631FE}" srcOrd="0" destOrd="0" presId="urn:microsoft.com/office/officeart/2005/8/layout/hProcess9"/>
    <dgm:cxn modelId="{60478132-207C-4A43-B52A-4CFAA9CF5365}" type="presOf" srcId="{8B5A0AF4-DD69-4FCD-93F3-34F9A1DEF581}" destId="{774234F0-4828-4295-B03B-05E8B9AFB1D0}" srcOrd="0" destOrd="0" presId="urn:microsoft.com/office/officeart/2005/8/layout/hProcess9"/>
    <dgm:cxn modelId="{4B8AC860-6691-4C7F-BCFF-E7CBDE2CB1D9}" type="presOf" srcId="{2A095DA4-6A10-4C04-9911-D8D3DF7D40B7}" destId="{37522637-8303-4C86-A1B2-6019E89ADAAB}" srcOrd="0" destOrd="0" presId="urn:microsoft.com/office/officeart/2005/8/layout/hProcess9"/>
    <dgm:cxn modelId="{ED465165-3284-48B5-99FA-24CFF8F15089}" srcId="{8B5A0AF4-DD69-4FCD-93F3-34F9A1DEF581}" destId="{2A095DA4-6A10-4C04-9911-D8D3DF7D40B7}" srcOrd="3" destOrd="0" parTransId="{A5FADBE1-9C25-4E08-8AA3-47923D9B6EC9}" sibTransId="{D58DEF3F-00F4-44C9-AD21-558D0C48CBCF}"/>
    <dgm:cxn modelId="{738DBB68-D84B-47E5-ABC9-6E093E37F8E8}" srcId="{8B5A0AF4-DD69-4FCD-93F3-34F9A1DEF581}" destId="{3272E949-7723-43A5-8CFC-DD55B3F752DA}" srcOrd="1" destOrd="0" parTransId="{2CC68012-9FF5-41E5-9BF8-0FFB3E31D67A}" sibTransId="{D9CDA16F-20C3-4147-8F20-9A4D162A43A6}"/>
    <dgm:cxn modelId="{4619AB4D-62B2-4B7A-B641-71A118BDCEF5}" type="presOf" srcId="{3272E949-7723-43A5-8CFC-DD55B3F752DA}" destId="{F5DD15B7-D372-425E-BB04-65D60F904EE9}" srcOrd="0" destOrd="0" presId="urn:microsoft.com/office/officeart/2005/8/layout/hProcess9"/>
    <dgm:cxn modelId="{5735BE50-7787-4609-A4A2-E599BC7CABED}" srcId="{8B5A0AF4-DD69-4FCD-93F3-34F9A1DEF581}" destId="{862C1B37-24B4-470E-B576-39E10C9B83C8}" srcOrd="2" destOrd="0" parTransId="{62C3B6E2-48B5-4414-9774-75211268B782}" sibTransId="{6A782A11-282F-494A-93DD-9ADD2D26DA0F}"/>
    <dgm:cxn modelId="{393E68B2-023B-4F23-B6DC-8FA4296DC95B}" srcId="{8B5A0AF4-DD69-4FCD-93F3-34F9A1DEF581}" destId="{D2FD56BD-9B7B-4578-B2A3-74DBCBF069D9}" srcOrd="0" destOrd="0" parTransId="{D05F8128-AA77-48D5-9039-2EC32E08C09F}" sibTransId="{E35E4661-7ED9-455B-A987-DBDB1BA44C8A}"/>
    <dgm:cxn modelId="{F0ADA5E0-F7C2-4B7B-8DA6-4FACEF76F653}" type="presOf" srcId="{D2FD56BD-9B7B-4578-B2A3-74DBCBF069D9}" destId="{721E6A3D-5DB8-45CD-AC6C-C7FCEE83E378}" srcOrd="0" destOrd="0" presId="urn:microsoft.com/office/officeart/2005/8/layout/hProcess9"/>
    <dgm:cxn modelId="{2E78BE2C-D53B-4E85-AB24-092E8CD59D9D}" type="presParOf" srcId="{774234F0-4828-4295-B03B-05E8B9AFB1D0}" destId="{39AC130A-FBA2-490D-9D77-98D84CA6EE30}" srcOrd="0" destOrd="0" presId="urn:microsoft.com/office/officeart/2005/8/layout/hProcess9"/>
    <dgm:cxn modelId="{3642BC89-5991-4BDD-A104-2CD740EDF617}" type="presParOf" srcId="{774234F0-4828-4295-B03B-05E8B9AFB1D0}" destId="{67D6F013-CB8A-4E54-B0BA-A7132DC0C05D}" srcOrd="1" destOrd="0" presId="urn:microsoft.com/office/officeart/2005/8/layout/hProcess9"/>
    <dgm:cxn modelId="{1DB5BF99-1FD2-4D9C-8642-14988BCF5D4B}" type="presParOf" srcId="{67D6F013-CB8A-4E54-B0BA-A7132DC0C05D}" destId="{721E6A3D-5DB8-45CD-AC6C-C7FCEE83E378}" srcOrd="0" destOrd="0" presId="urn:microsoft.com/office/officeart/2005/8/layout/hProcess9"/>
    <dgm:cxn modelId="{3ECEA89F-8BDF-4A89-986B-2D24422C2090}" type="presParOf" srcId="{67D6F013-CB8A-4E54-B0BA-A7132DC0C05D}" destId="{4D1E016F-6F33-419C-A152-BA5FAEE2591E}" srcOrd="1" destOrd="0" presId="urn:microsoft.com/office/officeart/2005/8/layout/hProcess9"/>
    <dgm:cxn modelId="{FA9CDEBF-C298-4C12-9253-DA5C1E933EEC}" type="presParOf" srcId="{67D6F013-CB8A-4E54-B0BA-A7132DC0C05D}" destId="{F5DD15B7-D372-425E-BB04-65D60F904EE9}" srcOrd="2" destOrd="0" presId="urn:microsoft.com/office/officeart/2005/8/layout/hProcess9"/>
    <dgm:cxn modelId="{B52EB1FA-B172-49E3-9AE1-AAF7216F5E35}" type="presParOf" srcId="{67D6F013-CB8A-4E54-B0BA-A7132DC0C05D}" destId="{A2D04F4C-AEC0-4E82-A510-190D40655513}" srcOrd="3" destOrd="0" presId="urn:microsoft.com/office/officeart/2005/8/layout/hProcess9"/>
    <dgm:cxn modelId="{C423411A-C236-42E7-86AE-806581DD95F4}" type="presParOf" srcId="{67D6F013-CB8A-4E54-B0BA-A7132DC0C05D}" destId="{7F9BD859-2092-4CC3-AE38-B5620E9631FE}" srcOrd="4" destOrd="0" presId="urn:microsoft.com/office/officeart/2005/8/layout/hProcess9"/>
    <dgm:cxn modelId="{DC2D57D1-BE67-4AB9-9A05-9FA32B5805DD}" type="presParOf" srcId="{67D6F013-CB8A-4E54-B0BA-A7132DC0C05D}" destId="{2F75CF2D-B000-4995-B308-5E4A852FF901}" srcOrd="5" destOrd="0" presId="urn:microsoft.com/office/officeart/2005/8/layout/hProcess9"/>
    <dgm:cxn modelId="{0246A175-ECF2-440D-AB61-99B0ABA97479}" type="presParOf" srcId="{67D6F013-CB8A-4E54-B0BA-A7132DC0C05D}" destId="{37522637-8303-4C86-A1B2-6019E89ADAAB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130A-FBA2-490D-9D77-98D84CA6EE30}">
      <dsp:nvSpPr>
        <dsp:cNvPr id="0" name=""/>
        <dsp:cNvSpPr/>
      </dsp:nvSpPr>
      <dsp:spPr>
        <a:xfrm>
          <a:off x="473452" y="0"/>
          <a:ext cx="5365789" cy="231245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E6A3D-5DB8-45CD-AC6C-C7FCEE83E378}">
      <dsp:nvSpPr>
        <dsp:cNvPr id="0" name=""/>
        <dsp:cNvSpPr/>
      </dsp:nvSpPr>
      <dsp:spPr>
        <a:xfrm>
          <a:off x="3159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 dirty="0">
            <a:cs typeface="+mj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cs typeface="+mj-cs"/>
            </a:rPr>
            <a:t>ผู้เอาประกันแสดงบัตรประชาชนหรือ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cs typeface="+mj-cs"/>
            </a:rPr>
            <a:t>บัตรแคร์การ์ด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 dirty="0">
            <a:cs typeface="+mj-cs"/>
          </a:endParaRPr>
        </a:p>
      </dsp:txBody>
      <dsp:txXfrm>
        <a:off x="48313" y="738889"/>
        <a:ext cx="1429300" cy="834673"/>
      </dsp:txXfrm>
    </dsp:sp>
    <dsp:sp modelId="{F5DD15B7-D372-425E-BB04-65D60F904EE9}">
      <dsp:nvSpPr>
        <dsp:cNvPr id="0" name=""/>
        <dsp:cNvSpPr/>
      </dsp:nvSpPr>
      <dsp:spPr>
        <a:xfrm>
          <a:off x="1598748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เข้ารับการรักษาเป็น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ผู้ป่วยนอก</a:t>
          </a:r>
          <a:endParaRPr lang="th-TH" sz="1400" kern="1200" dirty="0"/>
        </a:p>
      </dsp:txBody>
      <dsp:txXfrm>
        <a:off x="1643902" y="738889"/>
        <a:ext cx="1429300" cy="834673"/>
      </dsp:txXfrm>
    </dsp:sp>
    <dsp:sp modelId="{7F9BD859-2092-4CC3-AE38-B5620E9631FE}">
      <dsp:nvSpPr>
        <dsp:cNvPr id="0" name=""/>
        <dsp:cNvSpPr/>
      </dsp:nvSpPr>
      <dsp:spPr>
        <a:xfrm>
          <a:off x="3194337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โรงพยาบาลตรวจสอบความคุ้มครองและคีย์ข้อมูลในระบบ</a:t>
          </a:r>
          <a:endParaRPr lang="th-TH" sz="1400" kern="1200" dirty="0"/>
        </a:p>
      </dsp:txBody>
      <dsp:txXfrm>
        <a:off x="3239491" y="738889"/>
        <a:ext cx="1429300" cy="834673"/>
      </dsp:txXfrm>
    </dsp:sp>
    <dsp:sp modelId="{37522637-8303-4C86-A1B2-6019E89ADAAB}">
      <dsp:nvSpPr>
        <dsp:cNvPr id="0" name=""/>
        <dsp:cNvSpPr/>
      </dsp:nvSpPr>
      <dsp:spPr>
        <a:xfrm>
          <a:off x="4789926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cs typeface="+mj-cs"/>
            </a:rPr>
            <a:t>บริษัทพิจารณาข้อมูลและแจ้งผลกลับในระบบ</a:t>
          </a:r>
          <a:endParaRPr lang="th-TH" sz="1600" kern="1200" dirty="0"/>
        </a:p>
      </dsp:txBody>
      <dsp:txXfrm>
        <a:off x="4835080" y="738889"/>
        <a:ext cx="1429300" cy="834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130A-FBA2-490D-9D77-98D84CA6EE30}">
      <dsp:nvSpPr>
        <dsp:cNvPr id="0" name=""/>
        <dsp:cNvSpPr/>
      </dsp:nvSpPr>
      <dsp:spPr>
        <a:xfrm>
          <a:off x="473452" y="0"/>
          <a:ext cx="5365789" cy="2312453"/>
        </a:xfrm>
        <a:prstGeom prst="right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E6A3D-5DB8-45CD-AC6C-C7FCEE83E378}">
      <dsp:nvSpPr>
        <dsp:cNvPr id="0" name=""/>
        <dsp:cNvSpPr/>
      </dsp:nvSpPr>
      <dsp:spPr>
        <a:xfrm>
          <a:off x="3159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ผู้เอาประกันแสดงบัตรประชาชนหรือ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บัตรแคร์การ์ด</a:t>
          </a:r>
        </a:p>
      </dsp:txBody>
      <dsp:txXfrm>
        <a:off x="48313" y="738889"/>
        <a:ext cx="1429300" cy="834673"/>
      </dsp:txXfrm>
    </dsp:sp>
    <dsp:sp modelId="{F5DD15B7-D372-425E-BB04-65D60F904EE9}">
      <dsp:nvSpPr>
        <dsp:cNvPr id="0" name=""/>
        <dsp:cNvSpPr/>
      </dsp:nvSpPr>
      <dsp:spPr>
        <a:xfrm>
          <a:off x="1598748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เข้ารับการรักษาเป็น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ผู้ป่วยใน</a:t>
          </a:r>
        </a:p>
      </dsp:txBody>
      <dsp:txXfrm>
        <a:off x="1643902" y="738889"/>
        <a:ext cx="1429300" cy="834673"/>
      </dsp:txXfrm>
    </dsp:sp>
    <dsp:sp modelId="{7F9BD859-2092-4CC3-AE38-B5620E9631FE}">
      <dsp:nvSpPr>
        <dsp:cNvPr id="0" name=""/>
        <dsp:cNvSpPr/>
      </dsp:nvSpPr>
      <dsp:spPr>
        <a:xfrm>
          <a:off x="3194337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500" b="1" kern="1200" dirty="0">
              <a:cs typeface="+mj-cs"/>
            </a:rPr>
            <a:t>โรงพยาบาลตรวจสอบความคุ้มครองและคีย์ข้อมูลในระบบ</a:t>
          </a:r>
        </a:p>
      </dsp:txBody>
      <dsp:txXfrm>
        <a:off x="3239491" y="738889"/>
        <a:ext cx="1429300" cy="834673"/>
      </dsp:txXfrm>
    </dsp:sp>
    <dsp:sp modelId="{37522637-8303-4C86-A1B2-6019E89ADAAB}">
      <dsp:nvSpPr>
        <dsp:cNvPr id="0" name=""/>
        <dsp:cNvSpPr/>
      </dsp:nvSpPr>
      <dsp:spPr>
        <a:xfrm>
          <a:off x="4789926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500" b="1" kern="1200" dirty="0">
              <a:cs typeface="+mj-cs"/>
            </a:rPr>
            <a:t>บริษัทพิจารณาข้อมูลและแจ้งผลกลับในระบบ</a:t>
          </a:r>
        </a:p>
      </dsp:txBody>
      <dsp:txXfrm>
        <a:off x="4835080" y="738889"/>
        <a:ext cx="1429300" cy="834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130A-FBA2-490D-9D77-98D84CA6EE30}">
      <dsp:nvSpPr>
        <dsp:cNvPr id="0" name=""/>
        <dsp:cNvSpPr/>
      </dsp:nvSpPr>
      <dsp:spPr>
        <a:xfrm>
          <a:off x="473452" y="0"/>
          <a:ext cx="5365789" cy="231245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E6A3D-5DB8-45CD-AC6C-C7FCEE83E378}">
      <dsp:nvSpPr>
        <dsp:cNvPr id="0" name=""/>
        <dsp:cNvSpPr/>
      </dsp:nvSpPr>
      <dsp:spPr>
        <a:xfrm>
          <a:off x="3159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แพทย์สั่งกลับบ้าน</a:t>
          </a:r>
        </a:p>
      </dsp:txBody>
      <dsp:txXfrm>
        <a:off x="48313" y="738889"/>
        <a:ext cx="1429300" cy="834673"/>
      </dsp:txXfrm>
    </dsp:sp>
    <dsp:sp modelId="{F5DD15B7-D372-425E-BB04-65D60F904EE9}">
      <dsp:nvSpPr>
        <dsp:cNvPr id="0" name=""/>
        <dsp:cNvSpPr/>
      </dsp:nvSpPr>
      <dsp:spPr>
        <a:xfrm>
          <a:off x="1598748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เจ้าหน้าที่การเงินคิดค่ารักษาพยาบาล</a:t>
          </a:r>
        </a:p>
      </dsp:txBody>
      <dsp:txXfrm>
        <a:off x="1643902" y="738889"/>
        <a:ext cx="1429300" cy="834673"/>
      </dsp:txXfrm>
    </dsp:sp>
    <dsp:sp modelId="{7F9BD859-2092-4CC3-AE38-B5620E9631FE}">
      <dsp:nvSpPr>
        <dsp:cNvPr id="0" name=""/>
        <dsp:cNvSpPr/>
      </dsp:nvSpPr>
      <dsp:spPr>
        <a:xfrm>
          <a:off x="3194337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เจ้าหน้าที่โรงพยาบาลส่งข้อมูลมาทางบริษัท</a:t>
          </a:r>
        </a:p>
      </dsp:txBody>
      <dsp:txXfrm>
        <a:off x="3239491" y="738889"/>
        <a:ext cx="1429300" cy="834673"/>
      </dsp:txXfrm>
    </dsp:sp>
    <dsp:sp modelId="{37522637-8303-4C86-A1B2-6019E89ADAAB}">
      <dsp:nvSpPr>
        <dsp:cNvPr id="0" name=""/>
        <dsp:cNvSpPr/>
      </dsp:nvSpPr>
      <dsp:spPr>
        <a:xfrm>
          <a:off x="4789926" y="693735"/>
          <a:ext cx="1519608" cy="924981"/>
        </a:xfrm>
        <a:prstGeom prst="roundRect">
          <a:avLst/>
        </a:prstGeom>
        <a:solidFill>
          <a:srgbClr val="A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cs typeface="+mj-cs"/>
            </a:rPr>
            <a:t>บริษัทพิจารณาและแจ้งผลในระบบและพิมพ์ </a:t>
          </a:r>
          <a:r>
            <a:rPr lang="en-US" sz="1400" b="1" kern="1200" dirty="0">
              <a:cs typeface="+mj-cs"/>
            </a:rPr>
            <a:t>form</a:t>
          </a:r>
          <a:r>
            <a:rPr lang="th-TH" sz="1400" b="1" kern="1200" dirty="0">
              <a:cs typeface="+mj-cs"/>
            </a:rPr>
            <a:t>รายละเอียดการจ่าย</a:t>
          </a:r>
        </a:p>
      </dsp:txBody>
      <dsp:txXfrm>
        <a:off x="4835080" y="738889"/>
        <a:ext cx="1429300" cy="83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E72A6A-0F23-40E5-908C-C2FC1A24B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23A94-E87D-4949-B11B-37E9EAB43C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F51ED-F007-4DA9-B639-AD09B4AEDA28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6408C-7BB5-49F6-BC98-5D9338FF05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75BD2-950F-42BA-982F-3B34747F86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322ED-D04E-4F18-BFA2-C66FEDE01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25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99CD8-16BA-4019-9B6B-D232F3FB779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E469-4EEC-4862-A5E1-28ECEC75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7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DE472-91F1-8A46-A416-DFDECE6FAD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6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DE472-91F1-8A46-A416-DFDECE6FAD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3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DE472-91F1-8A46-A416-DFDECE6FAD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/>
          <a:srcRect l="12501" t="29888" r="21959"/>
          <a:stretch>
            <a:fillRect/>
          </a:stretch>
        </p:blipFill>
        <p:spPr bwMode="auto">
          <a:xfrm>
            <a:off x="0" y="0"/>
            <a:ext cx="9144001" cy="35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79620"/>
            <a:ext cx="363306" cy="15901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43409" y="4579620"/>
            <a:ext cx="924231" cy="15901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411937"/>
            <a:ext cx="7494037" cy="9959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3800"/>
              </a:lnSpc>
              <a:defRPr sz="2800" b="0" cap="none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A66E995-4684-2F46-6F1E-1170C7832A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69" y="-2103"/>
            <a:ext cx="3517182" cy="1206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453D8-2CCB-F349-B3C5-71DED3B1E67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B379F4-E7A1-DF46-A00A-70115D64C283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2B379F4-E7A1-DF46-A00A-70115D64C283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8B763-528D-1E4B-A9C3-DD74A48A59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5"/>
            <a:ext cx="3785038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FDE8B11-E622-B545-B01E-737D424EB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2" y="1495424"/>
            <a:ext cx="3785038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E9CD11-24D5-214C-B6BE-3B675237F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E83162-7C8C-2D44-BE4C-956F0CA0C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0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7221F4-86E2-D340-8769-E91E636C14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0" y="1495424"/>
            <a:ext cx="3729640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523E239-1D7F-9048-8FD6-4E5A8353F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495425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19273D99-9830-D345-80C1-21410D674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699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AC6D3C91-9ECB-CB46-BE75-06FFB3593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7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7722FB60-71AB-AB45-A465-0EC228C799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652AE153-B7D8-984E-AB0A-ADF2B07D2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E2E49344-BD5D-1342-B403-D3C27D8134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/>
          <a:srcRect l="12501" t="29888" r="21959"/>
          <a:stretch>
            <a:fillRect/>
          </a:stretch>
        </p:blipFill>
        <p:spPr bwMode="auto">
          <a:xfrm>
            <a:off x="1" y="1"/>
            <a:ext cx="9144001" cy="35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79620"/>
            <a:ext cx="363306" cy="15901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aseline="0">
                <a:solidFill>
                  <a:srgbClr val="68737A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43410" y="4579620"/>
            <a:ext cx="924231" cy="15901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aseline="0">
                <a:solidFill>
                  <a:srgbClr val="68737A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411938"/>
            <a:ext cx="7494037" cy="9959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3800"/>
              </a:lnSpc>
              <a:defRPr sz="2800" b="0" cap="none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A66E995-4684-2F46-6F1E-1170C7832A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69" y="-2102"/>
            <a:ext cx="3517182" cy="12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97C1E-5D03-B74B-8E0A-279962218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907" b="5105"/>
          <a:stretch/>
        </p:blipFill>
        <p:spPr>
          <a:xfrm>
            <a:off x="0" y="2109459"/>
            <a:ext cx="9144000" cy="30340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1184974"/>
            <a:ext cx="7734302" cy="325069"/>
          </a:xfrm>
          <a:prstGeom prst="rect">
            <a:avLst/>
          </a:prstGeom>
        </p:spPr>
        <p:txBody>
          <a:bodyPr wrap="square" lIns="18288" tIns="0" rIns="0" bIns="0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rgbClr val="68737A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10042"/>
            <a:ext cx="7734300" cy="10617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400"/>
              </a:lnSpc>
              <a:defRPr sz="3000" b="0" cap="none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281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F4906D-0223-E04B-8578-CF01B3F1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6298DA-E31F-2F40-A903-04C7B5D5DA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171446" marR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39" algn="l"/>
                <a:tab pos="909615" algn="l"/>
                <a:tab pos="1368391" algn="l"/>
                <a:tab pos="1814468" algn="l"/>
              </a:tabLst>
              <a:defRPr/>
            </a:lvl1pPr>
            <a:lvl2pPr marL="347463" marR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Char char="–"/>
              <a:tabLst/>
              <a:defRPr/>
            </a:lvl2pPr>
            <a:lvl3pPr marL="521195" marR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F0502020204030204" pitchFamily="34" charset="0"/>
              <a:buChar char="o"/>
              <a:tabLst/>
              <a:defRPr/>
            </a:lvl3pPr>
            <a:lvl4pPr marL="694927" marR="0" indent="-171446" algn="l" defTabSz="173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lvl4pPr>
            <a:lvl5pPr marL="868658" marR="0" indent="-169859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lvl5pPr>
            <a:lvl6pPr marL="1042390" marR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lvl6pPr>
          </a:lstStyle>
          <a:p>
            <a:pPr marL="171446" marR="0" lvl="0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39" algn="l"/>
                <a:tab pos="909615" algn="l"/>
                <a:tab pos="1368391" algn="l"/>
                <a:tab pos="1814468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Click to edit Master text styles</a:t>
            </a:r>
          </a:p>
          <a:p>
            <a:pPr marL="171446" marR="0" lvl="1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39" algn="l"/>
                <a:tab pos="909615" algn="l"/>
                <a:tab pos="1368391" algn="l"/>
                <a:tab pos="1814468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Second level</a:t>
            </a:r>
          </a:p>
          <a:p>
            <a:pPr marL="171446" marR="0" lvl="2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39" algn="l"/>
                <a:tab pos="909615" algn="l"/>
                <a:tab pos="1368391" algn="l"/>
                <a:tab pos="1814468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Third level</a:t>
            </a:r>
          </a:p>
          <a:p>
            <a:pPr marL="171446" marR="0" lvl="3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39" algn="l"/>
                <a:tab pos="909615" algn="l"/>
                <a:tab pos="1368391" algn="l"/>
                <a:tab pos="1814468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Fourth level</a:t>
            </a:r>
          </a:p>
          <a:p>
            <a:pPr marL="171446" marR="0" lvl="4" indent="-17144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39" algn="l"/>
                <a:tab pos="909615" algn="l"/>
                <a:tab pos="1368391" algn="l"/>
                <a:tab pos="1814468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Fifth level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6873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5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234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FB5E5B-2511-0C47-ADEE-0DD02DA4EA32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FB5E5B-2511-0C47-ADEE-0DD02DA4EA32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ABD-F129-5E41-8007-F497563626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34382-9CC4-C147-B0F8-E7681434C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3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CD6A-8392-C24F-872D-9F43890124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1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373DC7-FD4B-4F44-AF69-5797EE6FEF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1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3477A4-D10B-6245-96C3-3DC9EF2562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1" y="1047750"/>
            <a:ext cx="372964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1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5"/>
            <a:ext cx="154990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8" y="4821775"/>
            <a:ext cx="532197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5"/>
            <a:ext cx="154990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8" y="4821775"/>
            <a:ext cx="532197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D72D8-176B-F640-B53D-6FA5654F6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047752"/>
            <a:ext cx="1197238" cy="215443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E8D891-84BA-1B47-95B7-EDFC5290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699" y="1047751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5pPr marL="69054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658F0FF-13D4-9D4D-9E3A-70ED2DFA1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8" y="1047751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C9D8122-75C2-8848-AECF-2047913B90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047751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C3704E-D093-D14E-BB99-D08DFA76D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047751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8C4D134-FCE9-5E4E-955C-46AC0C52F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047751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97C1E-5D03-B74B-8E0A-279962218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907" b="5105"/>
          <a:stretch/>
        </p:blipFill>
        <p:spPr>
          <a:xfrm>
            <a:off x="0" y="2109458"/>
            <a:ext cx="9144000" cy="30340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184973"/>
            <a:ext cx="7734302" cy="325069"/>
          </a:xfrm>
          <a:prstGeom prst="rect">
            <a:avLst/>
          </a:prstGeom>
        </p:spPr>
        <p:txBody>
          <a:bodyPr wrap="square" lIns="18288" tIns="0" rIns="0" bIns="0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10042"/>
            <a:ext cx="7734300" cy="10617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400"/>
              </a:lnSpc>
              <a:defRPr sz="3000" b="0" cap="none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86811D3-7A07-9242-BAFA-E533DF084A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969646-FFB4-7148-AB89-00E0182AA3A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1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F4C638-3DC8-5D43-944E-016C4BA817EF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CF4C638-3DC8-5D43-944E-016C4BA817EF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45F45-3A74-5D44-A3B4-411EF61867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6"/>
            <a:ext cx="7734300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97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AFFD62-5278-7246-A35D-5D648DE8922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1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06EF2F-09F2-7346-8091-EF6BCFE89074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1524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453D8-2CCB-F349-B3C5-71DED3B1E67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1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B379F4-E7A1-DF46-A00A-70115D64C283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2B379F4-E7A1-DF46-A00A-70115D64C283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8B763-528D-1E4B-A9C3-DD74A48A59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6"/>
            <a:ext cx="3785038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FDE8B11-E622-B545-B01E-737D424EB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3" y="1495424"/>
            <a:ext cx="3785038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6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1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E9CD11-24D5-214C-B6BE-3B675237F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1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E83162-7C8C-2D44-BE4C-956F0CA0C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1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7221F4-86E2-D340-8769-E91E636C14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1" y="1495424"/>
            <a:ext cx="3729640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0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1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64662" y="4821774"/>
            <a:ext cx="153888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8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523E239-1D7F-9048-8FD6-4E5A8353F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495426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19273D99-9830-D345-80C1-21410D674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699" y="1495425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AC6D3C91-9ECB-CB46-BE75-06FFB3593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8" y="1495425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7722FB60-71AB-AB45-A465-0EC228C799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495425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652AE153-B7D8-984E-AB0A-ADF2B07D2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495425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E2E49344-BD5D-1342-B403-D3C27D8134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495425"/>
            <a:ext cx="1197238" cy="215443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/>
          <a:srcRect l="12501" t="29888" r="21959"/>
          <a:stretch>
            <a:fillRect/>
          </a:stretch>
        </p:blipFill>
        <p:spPr bwMode="auto">
          <a:xfrm>
            <a:off x="0" y="0"/>
            <a:ext cx="9144001" cy="35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79620"/>
            <a:ext cx="363306" cy="15901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43409" y="4579620"/>
            <a:ext cx="924231" cy="15901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411937"/>
            <a:ext cx="7494037" cy="9959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3800"/>
              </a:lnSpc>
              <a:defRPr sz="2800" b="0" cap="none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B4053-8C1D-4A0F-9472-BC380FD50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224" y="205909"/>
            <a:ext cx="1849186" cy="11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9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97C1E-5D03-B74B-8E0A-279962218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907" b="5105"/>
          <a:stretch/>
        </p:blipFill>
        <p:spPr>
          <a:xfrm>
            <a:off x="0" y="2109458"/>
            <a:ext cx="9144000" cy="30340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184973"/>
            <a:ext cx="7734302" cy="325069"/>
          </a:xfrm>
          <a:prstGeom prst="rect">
            <a:avLst/>
          </a:prstGeom>
        </p:spPr>
        <p:txBody>
          <a:bodyPr wrap="square" lIns="18288" tIns="0" rIns="0" bIns="0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10042"/>
            <a:ext cx="7734300" cy="10617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400"/>
              </a:lnSpc>
              <a:defRPr sz="3000" b="0" cap="none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578398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F4906D-0223-E04B-8578-CF01B3F1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6298DA-E31F-2F40-A903-04C7B5D5DA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lvl1pPr>
            <a:lvl2pPr marL="347472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Char char="–"/>
              <a:tabLst/>
              <a:defRPr/>
            </a:lvl2pPr>
            <a:lvl3pPr marL="521208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F0502020204030204" pitchFamily="34" charset="0"/>
              <a:buChar char="o"/>
              <a:tabLst/>
              <a:defRPr/>
            </a:lvl3pPr>
            <a:lvl4pPr marL="694944" marR="0" indent="-17145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lvl4pPr>
            <a:lvl5pPr marL="868680" marR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lvl5pPr>
            <a:lvl6pPr marL="1042416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lvl6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Edit Master text styles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Fifth level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6873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978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04732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FB5E5B-2511-0C47-ADEE-0DD02DA4EA32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FB5E5B-2511-0C47-ADEE-0DD02DA4EA32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ABD-F129-5E41-8007-F497563626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34382-9CC4-C147-B0F8-E7681434C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2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5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F4906D-0223-E04B-8578-CF01B3F1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6298DA-E31F-2F40-A903-04C7B5D5DA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lvl1pPr>
            <a:lvl2pPr marL="347472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Char char="–"/>
              <a:tabLst/>
              <a:defRPr/>
            </a:lvl2pPr>
            <a:lvl3pPr marL="521208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F0502020204030204" pitchFamily="34" charset="0"/>
              <a:buChar char="o"/>
              <a:tabLst/>
              <a:defRPr/>
            </a:lvl3pPr>
            <a:lvl4pPr marL="694944" marR="0" indent="-17145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lvl4pPr>
            <a:lvl5pPr marL="868680" marR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lvl5pPr>
            <a:lvl6pPr marL="1042416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lvl6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Fifth level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6873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CD6A-8392-C24F-872D-9F43890124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373DC7-FD4B-4F44-AF69-5797EE6FEF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0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3477A4-D10B-6245-96C3-3DC9EF2562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0" y="1047750"/>
            <a:ext cx="372964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00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D72D8-176B-F640-B53D-6FA5654F6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047751"/>
            <a:ext cx="1197238" cy="317009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E8D891-84BA-1B47-95B7-EDFC5290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699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5pPr marL="69056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658F0FF-13D4-9D4D-9E3A-70ED2DFA1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7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C9D8122-75C2-8848-AECF-2047913B90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C3704E-D093-D14E-BB99-D08DFA76D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8C4D134-FCE9-5E4E-955C-46AC0C52F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38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86811D3-7A07-9242-BAFA-E533DF084A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969646-FFB4-7148-AB89-00E0182AA3A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F4C638-3DC8-5D43-944E-016C4BA817EF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CF4C638-3DC8-5D43-944E-016C4BA817EF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45F45-3A74-5D44-A3B4-411EF61867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5"/>
            <a:ext cx="7734300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AFFD62-5278-7246-A35D-5D648DE8922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06EF2F-09F2-7346-8091-EF6BCFE89074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36116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453D8-2CCB-F349-B3C5-71DED3B1E67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B379F4-E7A1-DF46-A00A-70115D64C283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2B379F4-E7A1-DF46-A00A-70115D64C283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8B763-528D-1E4B-A9C3-DD74A48A59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5"/>
            <a:ext cx="3785038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FDE8B11-E622-B545-B01E-737D424EB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2" y="1495424"/>
            <a:ext cx="3785038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58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E9CD11-24D5-214C-B6BE-3B675237F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E83162-7C8C-2D44-BE4C-956F0CA0C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0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7221F4-86E2-D340-8769-E91E636C14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0" y="1495424"/>
            <a:ext cx="3729640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18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523E239-1D7F-9048-8FD6-4E5A8353F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495425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19273D99-9830-D345-80C1-21410D674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699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AC6D3C91-9ECB-CB46-BE75-06FFB3593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7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7722FB60-71AB-AB45-A465-0EC228C799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652AE153-B7D8-984E-AB0A-ADF2B07D2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E2E49344-BD5D-1342-B403-D3C27D8134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5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1" cy="35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79620"/>
            <a:ext cx="335028" cy="141064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aseline="0">
                <a:solidFill>
                  <a:srgbClr val="68737A"/>
                </a:solidFill>
              </a:defRPr>
            </a:lvl1pPr>
            <a:lvl2pPr marL="420431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840862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3pPr>
            <a:lvl4pPr marL="1261292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681722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210215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52258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94301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363445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43410" y="4579620"/>
            <a:ext cx="852798" cy="141064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aseline="0">
                <a:solidFill>
                  <a:srgbClr val="68737A"/>
                </a:solidFill>
              </a:defRPr>
            </a:lvl1pPr>
            <a:lvl2pPr marL="420431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840862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3pPr>
            <a:lvl4pPr marL="1261292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681722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210215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52258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94301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363445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84083" tIns="42041" rIns="84083" bIns="42041" rtlCol="0" anchor="ctr">
            <a:normAutofit/>
          </a:bodyPr>
          <a:lstStyle/>
          <a:p>
            <a:pPr marL="0" marR="0" indent="0" algn="ctr" defTabSz="4204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46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84083" tIns="42041" rIns="84083" bIns="42041" rtlCol="0" anchor="ctr">
            <a:normAutofit/>
          </a:bodyPr>
          <a:lstStyle/>
          <a:p>
            <a:pPr marL="0" marR="0" indent="0" algn="ctr" defTabSz="4204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46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411938"/>
            <a:ext cx="7494037" cy="9959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3495"/>
              </a:lnSpc>
              <a:defRPr sz="2575" b="0" cap="none">
                <a:solidFill>
                  <a:srgbClr val="68737A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B4053-8C1D-4A0F-9472-BC380FD50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24" y="205910"/>
            <a:ext cx="1849186" cy="11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3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97C1E-5D03-B74B-8E0A-279962218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09459"/>
            <a:ext cx="9144000" cy="30340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184974"/>
            <a:ext cx="7734302" cy="325069"/>
          </a:xfrm>
          <a:prstGeom prst="rect">
            <a:avLst/>
          </a:prstGeom>
        </p:spPr>
        <p:txBody>
          <a:bodyPr wrap="square" lIns="18288" tIns="0" rIns="0" bIns="0" anchor="t" anchorCtr="0">
            <a:noAutofit/>
          </a:bodyPr>
          <a:lstStyle>
            <a:lvl1pPr marL="0" indent="0">
              <a:lnSpc>
                <a:spcPts val="1839"/>
              </a:lnSpc>
              <a:spcBef>
                <a:spcPts val="0"/>
              </a:spcBef>
              <a:buNone/>
              <a:defRPr sz="1655" baseline="0">
                <a:solidFill>
                  <a:srgbClr val="68737A"/>
                </a:solidFill>
              </a:defRPr>
            </a:lvl1pPr>
            <a:lvl2pPr marL="420431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840862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3pPr>
            <a:lvl4pPr marL="1261292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681722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2102153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52258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94301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363445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10042"/>
            <a:ext cx="7734300" cy="10617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126"/>
              </a:lnSpc>
              <a:defRPr sz="2759" b="0" cap="none">
                <a:solidFill>
                  <a:srgbClr val="68737A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42591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575"/>
              </a:lnSpc>
              <a:defRPr sz="2207" b="0" baseline="0">
                <a:solidFill>
                  <a:srgbClr val="68737A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F4906D-0223-E04B-8578-CF01B3F1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6298DA-E31F-2F40-A903-04C7B5D5DA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157661" marR="0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Arial" panose="020B0604020202020204" pitchFamily="34" charset="0"/>
              <a:buChar char="•"/>
              <a:tabLst>
                <a:tab pos="414591" algn="l"/>
                <a:tab pos="836482" algn="l"/>
                <a:tab pos="1258372" algn="l"/>
                <a:tab pos="1668584" algn="l"/>
              </a:tabLst>
              <a:defRPr/>
            </a:lvl1pPr>
            <a:lvl2pPr marL="319527" marR="0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System Font Regular"/>
              <a:buChar char="–"/>
              <a:tabLst/>
              <a:defRPr/>
            </a:lvl2pPr>
            <a:lvl3pPr marL="479291" marR="0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Courier New" panose="020F0502020204030204" pitchFamily="34" charset="0"/>
              <a:buChar char="o"/>
              <a:tabLst/>
              <a:defRPr/>
            </a:lvl3pPr>
            <a:lvl4pPr marL="639055" marR="0" indent="-157661" algn="l" defTabSz="159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Wingdings" pitchFamily="2" charset="2"/>
              <a:buChar char="Ø"/>
              <a:tabLst/>
              <a:defRPr/>
            </a:lvl4pPr>
            <a:lvl5pPr marL="798818" marR="0" indent="-156202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Wingdings" pitchFamily="2" charset="2"/>
              <a:buChar char="§"/>
              <a:tabLst/>
              <a:defRPr/>
            </a:lvl5pPr>
            <a:lvl6pPr marL="958582" marR="0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Arial"/>
              <a:buChar char="•"/>
              <a:tabLst/>
              <a:defRPr/>
            </a:lvl6pPr>
          </a:lstStyle>
          <a:p>
            <a:pPr marL="157661" marR="0" lvl="0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Arial" panose="020B0604020202020204" pitchFamily="34" charset="0"/>
              <a:buChar char="•"/>
              <a:tabLst>
                <a:tab pos="414591" algn="l"/>
                <a:tab pos="836482" algn="l"/>
                <a:tab pos="1258372" algn="l"/>
                <a:tab pos="1668584" algn="l"/>
              </a:tabLst>
              <a:defRPr/>
            </a:pPr>
            <a:r>
              <a:rPr kumimoji="0" lang="en-US" sz="1104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Edit Master text styles</a:t>
            </a:r>
          </a:p>
          <a:p>
            <a:pPr marL="157661" marR="0" lvl="1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Arial" panose="020B0604020202020204" pitchFamily="34" charset="0"/>
              <a:buChar char="•"/>
              <a:tabLst>
                <a:tab pos="414591" algn="l"/>
                <a:tab pos="836482" algn="l"/>
                <a:tab pos="1258372" algn="l"/>
                <a:tab pos="1668584" algn="l"/>
              </a:tabLst>
              <a:defRPr/>
            </a:pPr>
            <a:r>
              <a:rPr kumimoji="0" lang="en-US" sz="1104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Second level</a:t>
            </a:r>
          </a:p>
          <a:p>
            <a:pPr marL="157661" marR="0" lvl="2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Arial" panose="020B0604020202020204" pitchFamily="34" charset="0"/>
              <a:buChar char="•"/>
              <a:tabLst>
                <a:tab pos="414591" algn="l"/>
                <a:tab pos="836482" algn="l"/>
                <a:tab pos="1258372" algn="l"/>
                <a:tab pos="1668584" algn="l"/>
              </a:tabLst>
              <a:defRPr/>
            </a:pPr>
            <a:r>
              <a:rPr kumimoji="0" lang="en-US" sz="1104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Third level</a:t>
            </a:r>
          </a:p>
          <a:p>
            <a:pPr marL="157661" marR="0" lvl="3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Arial" panose="020B0604020202020204" pitchFamily="34" charset="0"/>
              <a:buChar char="•"/>
              <a:tabLst>
                <a:tab pos="414591" algn="l"/>
                <a:tab pos="836482" algn="l"/>
                <a:tab pos="1258372" algn="l"/>
                <a:tab pos="1668584" algn="l"/>
              </a:tabLst>
              <a:defRPr/>
            </a:pPr>
            <a:r>
              <a:rPr kumimoji="0" lang="en-US" sz="1104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Fourth level</a:t>
            </a:r>
          </a:p>
          <a:p>
            <a:pPr marL="157661" marR="0" lvl="4" indent="-157661" algn="l" defTabSz="420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 typeface="Arial" panose="020B0604020202020204" pitchFamily="34" charset="0"/>
              <a:buChar char="•"/>
              <a:tabLst>
                <a:tab pos="414591" algn="l"/>
                <a:tab pos="836482" algn="l"/>
                <a:tab pos="1258372" algn="l"/>
                <a:tab pos="1668584" algn="l"/>
              </a:tabLst>
              <a:defRPr/>
            </a:pPr>
            <a:r>
              <a:rPr kumimoji="0" lang="en-US" sz="1104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Fifth level</a:t>
            </a:r>
            <a:endParaRPr kumimoji="0" lang="en-US" sz="828" b="0" i="0" u="none" strike="noStrike" kern="1200" cap="none" spc="0" normalizeH="0" baseline="0" noProof="0">
              <a:ln>
                <a:noFill/>
              </a:ln>
              <a:solidFill>
                <a:srgbClr val="6873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5490F3-C81B-4E87-A0B8-D47FB6E25E6B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DA769-D52E-4800-A402-95E7ED2C8730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UW&amp;Claims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C9C85A-EAA3-405E-B995-B1FE46AA0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41" y="269346"/>
            <a:ext cx="1156401" cy="2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3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575"/>
              </a:lnSpc>
              <a:defRPr sz="2207" b="0" baseline="0">
                <a:solidFill>
                  <a:srgbClr val="68737A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A2B45-9EA0-42C1-AF66-8C133FA89D09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61226-0BC3-4701-B701-ED10217CC9F8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3B902B-CC65-4A5D-BC6C-61BBF1D84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41" y="269346"/>
            <a:ext cx="1156401" cy="2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6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75"/>
              </a:lnSpc>
              <a:spcBef>
                <a:spcPts val="0"/>
              </a:spcBef>
              <a:buNone/>
              <a:defRPr sz="2207" b="0">
                <a:solidFill>
                  <a:schemeClr val="tx1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ABD-F129-5E41-8007-F497563626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34382-9CC4-C147-B0F8-E7681434C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2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0AA41B-FEB6-443D-A830-9D8EF356ADDB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F63D3-B619-400F-90EA-F6457322B6FF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82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75"/>
              </a:lnSpc>
              <a:spcBef>
                <a:spcPts val="0"/>
              </a:spcBef>
              <a:buNone/>
              <a:defRPr sz="2207" b="0">
                <a:solidFill>
                  <a:schemeClr val="tx1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CD6A-8392-C24F-872D-9F43890124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1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373DC7-FD4B-4F44-AF69-5797EE6FEF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1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3477A4-D10B-6245-96C3-3DC9EF2562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0" y="1047750"/>
            <a:ext cx="372964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7211C-4747-4D5C-9144-F34329F5B289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859408-29AF-4C58-BDF2-3BB08A27FA12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09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75"/>
              </a:lnSpc>
              <a:spcBef>
                <a:spcPts val="0"/>
              </a:spcBef>
              <a:buNone/>
              <a:defRPr sz="2207" b="0">
                <a:solidFill>
                  <a:schemeClr val="tx1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D72D8-176B-F640-B53D-6FA5654F6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047751"/>
            <a:ext cx="1197238" cy="168090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E8D891-84BA-1B47-95B7-EDFC5290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700" y="1047751"/>
            <a:ext cx="1197238" cy="1553502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5pPr marL="63502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658F0FF-13D4-9D4D-9E3A-70ED2DFA1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8" y="1047751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C9D8122-75C2-8848-AECF-2047913B90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047751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C3704E-D093-D14E-BB99-D08DFA76D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047751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8C4D134-FCE9-5E4E-955C-46AC0C52F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047751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3235C-B06D-476E-951A-94931ADEE143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DED169-1E77-4B8E-94AC-745AF40B4897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36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86811D3-7A07-9242-BAFA-E533DF084A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969646-FFB4-7148-AB89-00E0182AA3A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575"/>
              </a:lnSpc>
              <a:spcBef>
                <a:spcPts val="0"/>
              </a:spcBef>
              <a:spcAft>
                <a:spcPts val="0"/>
              </a:spcAft>
              <a:buNone/>
              <a:defRPr sz="2207" b="0">
                <a:solidFill>
                  <a:schemeClr val="tx1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 with long title copywriting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45F45-3A74-5D44-A3B4-411EF61867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6"/>
            <a:ext cx="7734300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EDA11-0851-4343-98FA-568B31A06D32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407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AFFD62-5278-7246-A35D-5D648DE8922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575"/>
              </a:lnSpc>
              <a:spcBef>
                <a:spcPts val="0"/>
              </a:spcBef>
              <a:spcAft>
                <a:spcPts val="0"/>
              </a:spcAft>
              <a:buNone/>
              <a:defRPr sz="2207" b="0">
                <a:solidFill>
                  <a:schemeClr val="tx1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 with long title copywriting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A8D5A-B8E8-49D3-AF85-64BBE0368A83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BCBE3-924F-4F17-BCE2-4CC3264C8CFD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65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453D8-2CCB-F349-B3C5-71DED3B1E67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575"/>
              </a:lnSpc>
              <a:spcBef>
                <a:spcPts val="0"/>
              </a:spcBef>
              <a:spcAft>
                <a:spcPts val="0"/>
              </a:spcAft>
              <a:buNone/>
              <a:defRPr sz="2207" b="0">
                <a:solidFill>
                  <a:schemeClr val="tx1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 with long title copywriting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8B763-528D-1E4B-A9C3-DD74A48A59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6"/>
            <a:ext cx="3785038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FDE8B11-E622-B545-B01E-737D424EB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2" y="1495424"/>
            <a:ext cx="3785038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B4368C-B1BC-42B0-A899-F0F7C485ECB6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00CEFD-CD5E-4912-AD91-6DBB10919B13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575"/>
              </a:lnSpc>
              <a:spcBef>
                <a:spcPts val="0"/>
              </a:spcBef>
              <a:spcAft>
                <a:spcPts val="0"/>
              </a:spcAft>
              <a:buNone/>
              <a:defRPr sz="2207" b="0">
                <a:solidFill>
                  <a:schemeClr val="tx1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 with long title copywriting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E9CD11-24D5-214C-B6BE-3B675237F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1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E83162-7C8C-2D44-BE4C-956F0CA0C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1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7221F4-86E2-D340-8769-E91E636C14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0" y="1495424"/>
            <a:ext cx="3729640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543827-83E8-434D-AF36-5B13F1BEC7CB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34EDEA-CB33-4B35-A6A9-E59EA685BA2F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79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104"/>
              </a:lnSpc>
              <a:spcBef>
                <a:spcPts val="0"/>
              </a:spcBef>
              <a:buNone/>
              <a:defRPr sz="1104" b="0">
                <a:solidFill>
                  <a:schemeClr val="tx2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575"/>
              </a:lnSpc>
              <a:spcBef>
                <a:spcPts val="0"/>
              </a:spcBef>
              <a:spcAft>
                <a:spcPts val="0"/>
              </a:spcAft>
              <a:buNone/>
              <a:defRPr sz="2207" b="0">
                <a:solidFill>
                  <a:schemeClr val="tx1"/>
                </a:solidFill>
              </a:defRPr>
            </a:lvl1pPr>
            <a:lvl2pPr marL="420431" indent="0">
              <a:buNone/>
              <a:defRPr sz="1839" b="1"/>
            </a:lvl2pPr>
            <a:lvl3pPr marL="840862" indent="0">
              <a:buNone/>
              <a:defRPr sz="1655" b="1"/>
            </a:lvl3pPr>
            <a:lvl4pPr marL="1261292" indent="0">
              <a:buNone/>
              <a:defRPr sz="1471" b="1"/>
            </a:lvl4pPr>
            <a:lvl5pPr marL="1681722" indent="0">
              <a:buNone/>
              <a:defRPr sz="1471" b="1"/>
            </a:lvl5pPr>
            <a:lvl6pPr marL="2102153" indent="0">
              <a:buNone/>
              <a:defRPr sz="1471" b="1"/>
            </a:lvl6pPr>
            <a:lvl7pPr marL="2522584" indent="0">
              <a:buNone/>
              <a:defRPr sz="1471" b="1"/>
            </a:lvl7pPr>
            <a:lvl8pPr marL="2943014" indent="0">
              <a:buNone/>
              <a:defRPr sz="1471" b="1"/>
            </a:lvl8pPr>
            <a:lvl9pPr marL="3363445" indent="0">
              <a:buNone/>
              <a:defRPr sz="1471" b="1"/>
            </a:lvl9pPr>
          </a:lstStyle>
          <a:p>
            <a:pPr lvl="0"/>
            <a:r>
              <a:rPr lang="en-US"/>
              <a:t>Click to edit master text style with long title copywriting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91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523E239-1D7F-9048-8FD6-4E5A8353F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495426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19273D99-9830-D345-80C1-21410D674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700" y="1495425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AC6D3C91-9ECB-CB46-BE75-06FFB3593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8" y="1495425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7722FB60-71AB-AB45-A465-0EC228C799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495425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652AE153-B7D8-984E-AB0A-ADF2B07D2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495425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E2E49344-BD5D-1342-B403-D3C27D8134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495425"/>
            <a:ext cx="1197238" cy="168090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1C586-5AE2-4CA8-B9D4-986B1127D857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FCAA53-7034-4FD8-999A-6649D192A238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01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1E963C9-753B-B14E-8478-303FF918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867" y="216695"/>
            <a:ext cx="586740" cy="35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1E963C9-753B-B14E-8478-303FF918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867" y="216695"/>
            <a:ext cx="586740" cy="35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74AA45F-DA4F-AB4B-A624-5ECE63EFE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2" y="291365"/>
            <a:ext cx="6933085" cy="35729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1931"/>
              </a:lnSpc>
              <a:defRPr sz="1655" b="0" baseline="0">
                <a:solidFill>
                  <a:srgbClr val="68737A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F888F-9B18-43F2-AF21-FF4ADD670015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A487E-DA20-48B7-9ED8-B0BAA8F8FCD0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0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FB5E5B-2511-0C47-ADEE-0DD02DA4EA32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FB5E5B-2511-0C47-ADEE-0DD02DA4EA32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ABD-F129-5E41-8007-F497563626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34382-9CC4-C147-B0F8-E7681434C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2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9106C-2685-4EE4-9711-2EEE815B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5D44-A58C-4866-9126-2FADE5DDD919}" type="datetimeFigureOut">
              <a:rPr lang="th-TH" smtClean="0"/>
              <a:t>09/10/66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08D01-0A4C-4F56-BA85-A1AEC904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96421-773C-41FD-9AC1-A53882DD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6C46-46F0-4E02-86ED-C06E5A470DD6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B52D4-D58B-409D-BA25-5404D0A3A2F9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DA06F-61C6-4D41-98AF-27F018694D5B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64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2425" y="552518"/>
            <a:ext cx="8439150" cy="567943"/>
          </a:xfrm>
          <a:prstGeom prst="rect">
            <a:avLst/>
          </a:prstGeom>
        </p:spPr>
        <p:txBody>
          <a:bodyPr/>
          <a:lstStyle>
            <a:lvl1pPr>
              <a:defRPr sz="1268">
                <a:solidFill>
                  <a:srgbClr val="575757"/>
                </a:solidFill>
              </a:defRPr>
            </a:lvl1pPr>
            <a:lvl2pPr>
              <a:defRPr sz="1268">
                <a:solidFill>
                  <a:srgbClr val="575757"/>
                </a:solidFill>
              </a:defRPr>
            </a:lvl2pPr>
            <a:lvl3pPr marL="248608" indent="-248608">
              <a:defRPr sz="1268">
                <a:solidFill>
                  <a:srgbClr val="575757"/>
                </a:solidFill>
              </a:defRPr>
            </a:lvl3pPr>
            <a:lvl4pPr marL="400814" indent="-248608">
              <a:defRPr sz="1268">
                <a:solidFill>
                  <a:srgbClr val="575757"/>
                </a:solidFill>
              </a:defRPr>
            </a:lvl4pPr>
            <a:lvl5pPr marL="549978" indent="-248608">
              <a:defRPr sz="1268">
                <a:solidFill>
                  <a:srgbClr val="57575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74276-E192-4295-86DD-D1EA0BEF7A64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B511B-0613-4476-BF7D-13B2DD296932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90355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[One Lin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381003"/>
            <a:ext cx="7200026" cy="37719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943" b="0" spc="-138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1EF1F-C168-4643-B8F7-30560E4C9C6D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08683-1B97-46D8-A571-BC7574167ABC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2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3B08-3C33-4ABB-A03A-F364D7BDB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1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F33C1-ED2F-44CF-B40D-894227982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55"/>
            </a:lvl1pPr>
            <a:lvl2pPr marL="315323" indent="0" algn="ctr">
              <a:buNone/>
              <a:defRPr sz="1379"/>
            </a:lvl2pPr>
            <a:lvl3pPr marL="630646" indent="0" algn="ctr">
              <a:buNone/>
              <a:defRPr sz="1241"/>
            </a:lvl3pPr>
            <a:lvl4pPr marL="945969" indent="0" algn="ctr">
              <a:buNone/>
              <a:defRPr sz="1104"/>
            </a:lvl4pPr>
            <a:lvl5pPr marL="1261292" indent="0" algn="ctr">
              <a:buNone/>
              <a:defRPr sz="1104"/>
            </a:lvl5pPr>
            <a:lvl6pPr marL="1576615" indent="0" algn="ctr">
              <a:buNone/>
              <a:defRPr sz="1104"/>
            </a:lvl6pPr>
            <a:lvl7pPr marL="1891937" indent="0" algn="ctr">
              <a:buNone/>
              <a:defRPr sz="1104"/>
            </a:lvl7pPr>
            <a:lvl8pPr marL="2207261" indent="0" algn="ctr">
              <a:buNone/>
              <a:defRPr sz="1104"/>
            </a:lvl8pPr>
            <a:lvl9pPr marL="2522584" indent="0" algn="ctr">
              <a:buNone/>
              <a:defRPr sz="110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8D9BA-46E7-4CAE-B9B3-1244BD87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13CC-EC2C-4CE2-9A74-126E0490BD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B31E-E2BB-47D5-BCC1-D1F7121B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45A0D-B58C-4176-ACFF-AD251D80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16C-278A-4EA4-A8EA-6B9A279B70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09F62-0C13-43B2-B6FF-47EB38F7366D}"/>
              </a:ext>
            </a:extLst>
          </p:cNvPr>
          <p:cNvSpPr txBox="1"/>
          <p:nvPr userDrawn="1"/>
        </p:nvSpPr>
        <p:spPr>
          <a:xfrm>
            <a:off x="8576360" y="4902028"/>
            <a:ext cx="215215" cy="148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30662" rtl="0" eaLnBrk="1" fontAlgn="auto" latinLnBrk="0" hangingPunct="1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fld id="{C58DF478-B544-4ED8-9ED4-6A2648E2D233}" type="slidenum">
              <a:rPr kumimoji="0" lang="en-US" sz="96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630662" rtl="0" eaLnBrk="1" fontAlgn="auto" latinLnBrk="0" hangingPunct="1">
                <a:lnSpc>
                  <a:spcPct val="100000"/>
                </a:lnSpc>
                <a:spcBef>
                  <a:spcPts val="508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t>‹#›</a:t>
            </a:fld>
            <a:endParaRPr kumimoji="0" lang="en-US" sz="41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0DBF3-D15F-4F02-8CE7-B371328162B7}"/>
              </a:ext>
            </a:extLst>
          </p:cNvPr>
          <p:cNvSpPr txBox="1"/>
          <p:nvPr userDrawn="1"/>
        </p:nvSpPr>
        <p:spPr>
          <a:xfrm>
            <a:off x="3442797" y="4922226"/>
            <a:ext cx="2258407" cy="11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77317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724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UW&amp;Claim</a:t>
            </a:r>
            <a:r>
              <a:rPr lang="en-US" sz="72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Committee </a:t>
            </a:r>
            <a:endParaRPr kumimoji="0" lang="en-US" sz="20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59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/>
          <a:srcRect l="12501" t="29888" r="21959"/>
          <a:stretch>
            <a:fillRect/>
          </a:stretch>
        </p:blipFill>
        <p:spPr bwMode="auto">
          <a:xfrm>
            <a:off x="0" y="0"/>
            <a:ext cx="9144001" cy="35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79620"/>
            <a:ext cx="363306" cy="15901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43409" y="4579620"/>
            <a:ext cx="924231" cy="15901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435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411937"/>
            <a:ext cx="7494037" cy="9959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3800"/>
              </a:lnSpc>
              <a:defRPr sz="2800" b="0" cap="none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B4053-8C1D-4A0F-9472-BC380FD50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224" y="205909"/>
            <a:ext cx="1849186" cy="11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15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97C1E-5D03-B74B-8E0A-279962218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907" b="5105"/>
          <a:stretch/>
        </p:blipFill>
        <p:spPr>
          <a:xfrm>
            <a:off x="0" y="2109458"/>
            <a:ext cx="9144000" cy="30340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184973"/>
            <a:ext cx="7734302" cy="325069"/>
          </a:xfrm>
          <a:prstGeom prst="rect">
            <a:avLst/>
          </a:prstGeom>
        </p:spPr>
        <p:txBody>
          <a:bodyPr wrap="square" lIns="18288" tIns="0" rIns="0" bIns="0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rgbClr val="6873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10042"/>
            <a:ext cx="7734300" cy="10617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400"/>
              </a:lnSpc>
              <a:defRPr sz="3000" b="0" cap="none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0938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F4906D-0223-E04B-8578-CF01B3F1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6298DA-E31F-2F40-A903-04C7B5D5DA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lvl1pPr>
            <a:lvl2pPr marL="347472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Char char="–"/>
              <a:tabLst/>
              <a:defRPr/>
            </a:lvl2pPr>
            <a:lvl3pPr marL="521208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F0502020204030204" pitchFamily="34" charset="0"/>
              <a:buChar char="o"/>
              <a:tabLst/>
              <a:defRPr/>
            </a:lvl3pPr>
            <a:lvl4pPr marL="694944" marR="0" indent="-17145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lvl4pPr>
            <a:lvl5pPr marL="868680" marR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lvl5pPr>
            <a:lvl6pPr marL="1042416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lvl6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Edit Master text styles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Fifth level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6873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31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4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51508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FB5E5B-2511-0C47-ADEE-0DD02DA4EA32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FB5E5B-2511-0C47-ADEE-0DD02DA4EA32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ABD-F129-5E41-8007-F497563626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34382-9CC4-C147-B0F8-E7681434C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2" y="1047750"/>
            <a:ext cx="3785038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81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CD6A-8392-C24F-872D-9F43890124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373DC7-FD4B-4F44-AF69-5797EE6FEF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0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3477A4-D10B-6245-96C3-3DC9EF2562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0" y="1047750"/>
            <a:ext cx="372964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CD6A-8392-C24F-872D-9F43890124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373DC7-FD4B-4F44-AF69-5797EE6FEF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0" y="1047750"/>
            <a:ext cx="186799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3477A4-D10B-6245-96C3-3DC9EF2562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0" y="1047750"/>
            <a:ext cx="372964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D72D8-176B-F640-B53D-6FA5654F6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047751"/>
            <a:ext cx="1197238" cy="317009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E8D891-84BA-1B47-95B7-EDFC5290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699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5pPr marL="69056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658F0FF-13D4-9D4D-9E3A-70ED2DFA1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7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C9D8122-75C2-8848-AECF-2047913B90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C3704E-D093-D14E-BB99-D08DFA76D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8C4D134-FCE9-5E4E-955C-46AC0C52F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77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86811D3-7A07-9242-BAFA-E533DF084A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969646-FFB4-7148-AB89-00E0182AA3A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F4C638-3DC8-5D43-944E-016C4BA817EF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CF4C638-3DC8-5D43-944E-016C4BA817EF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45F45-3A74-5D44-A3B4-411EF61867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5"/>
            <a:ext cx="7734300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57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AFFD62-5278-7246-A35D-5D648DE8922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06EF2F-09F2-7346-8091-EF6BCFE89074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4645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453D8-2CCB-F349-B3C5-71DED3B1E67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B379F4-E7A1-DF46-A00A-70115D64C283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2B379F4-E7A1-DF46-A00A-70115D64C283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8B763-528D-1E4B-A9C3-DD74A48A59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5"/>
            <a:ext cx="3785038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FDE8B11-E622-B545-B01E-737D424EB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5062" y="1495424"/>
            <a:ext cx="3785038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60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E9CD11-24D5-214C-B6BE-3B675237F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E83162-7C8C-2D44-BE4C-956F0CA0C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8130" y="1495424"/>
            <a:ext cx="1867995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7221F4-86E2-D340-8769-E91E636C14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460" y="1495424"/>
            <a:ext cx="3729640" cy="3209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93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E388AB-E1A4-DF49-B427-39341F88605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7B32-2594-0D46-8C17-03FA0AE37E95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523E239-1D7F-9048-8FD6-4E5A8353F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495425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19273D99-9830-D345-80C1-21410D674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699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AC6D3C91-9ECB-CB46-BE75-06FFB3593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7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7722FB60-71AB-AB45-A465-0EC228C799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652AE153-B7D8-984E-AB0A-ADF2B07D2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E2E49344-BD5D-1342-B403-D3C27D8134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495424"/>
            <a:ext cx="1197238" cy="290848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492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otball_Gam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548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735" y="1134201"/>
            <a:ext cx="6865936" cy="2265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1175"/>
            <a:ext cx="7239000" cy="731144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52" y="281178"/>
            <a:ext cx="1898296" cy="7311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239000" y="281175"/>
            <a:ext cx="1905000" cy="731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81" y="281175"/>
            <a:ext cx="6865936" cy="72715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50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591" y="5019854"/>
            <a:ext cx="9144000" cy="135000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73067" y="5020909"/>
            <a:ext cx="4198937" cy="1339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prstClr val="white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42450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ettyImages-4630142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1" cy="50263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735" y="1134201"/>
            <a:ext cx="6865936" cy="2265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1175"/>
            <a:ext cx="7239000" cy="731144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52" y="281178"/>
            <a:ext cx="1898296" cy="7311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239000" y="281175"/>
            <a:ext cx="1905000" cy="731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81" y="281175"/>
            <a:ext cx="6865936" cy="72715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50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91" y="5019854"/>
            <a:ext cx="9144000" cy="135000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73067" y="5020909"/>
            <a:ext cx="4198937" cy="1339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prstClr val="white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7227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1012192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51559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735" y="1134201"/>
            <a:ext cx="6865936" cy="2265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1175"/>
            <a:ext cx="7239000" cy="731144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52" y="281178"/>
            <a:ext cx="1898296" cy="7311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239000" y="281175"/>
            <a:ext cx="1905000" cy="731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81" y="281175"/>
            <a:ext cx="6865936" cy="72715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50" b="1" i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91" y="5019854"/>
            <a:ext cx="9144000" cy="135000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73067" y="5020909"/>
            <a:ext cx="4198937" cy="1339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prstClr val="white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337120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mage Title Slide – Whit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_2805400034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" r="-1"/>
          <a:stretch/>
        </p:blipFill>
        <p:spPr>
          <a:xfrm flipH="1">
            <a:off x="-5" y="1008328"/>
            <a:ext cx="9145591" cy="41351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735" y="1134201"/>
            <a:ext cx="6865936" cy="2265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52" y="281178"/>
            <a:ext cx="1898296" cy="7311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239000" y="281175"/>
            <a:ext cx="1905000" cy="731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81" y="281175"/>
            <a:ext cx="6865936" cy="72715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50" b="1" i="0" baseline="0">
                <a:solidFill>
                  <a:srgbClr val="E21D33"/>
                </a:solidFill>
                <a:latin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91" y="5019854"/>
            <a:ext cx="9144000" cy="135000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73067" y="5020909"/>
            <a:ext cx="4198937" cy="1339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prstClr val="white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524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196400" cy="4246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8BB1C-C50F-A14A-84D8-0B85DEF49A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1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63560" y="4821774"/>
            <a:ext cx="154990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C6339C-A307-C240-A352-8D2FB22A315B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D72D8-176B-F640-B53D-6FA5654F6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1" y="1047751"/>
            <a:ext cx="1197238" cy="317009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E8D891-84BA-1B47-95B7-EDFC5290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9699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5pPr marL="69056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658F0FF-13D4-9D4D-9E3A-70ED2DFA1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3597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C9D8122-75C2-8848-AECF-2047913B90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95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C3704E-D093-D14E-BB99-D08DFA76D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393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8C4D134-FCE9-5E4E-955C-46AC0C52F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292" y="1047750"/>
            <a:ext cx="1197238" cy="317009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906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735" y="1134201"/>
            <a:ext cx="6865936" cy="2265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50">
                <a:solidFill>
                  <a:srgbClr val="E21D3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52" y="281178"/>
            <a:ext cx="1898296" cy="7311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239000" y="281175"/>
            <a:ext cx="1905000" cy="731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81" y="281175"/>
            <a:ext cx="6865936" cy="72715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50" b="1" i="0" baseline="0">
                <a:solidFill>
                  <a:srgbClr val="E21D33"/>
                </a:solidFill>
                <a:latin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91" y="5019854"/>
            <a:ext cx="9144000" cy="135000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73067" y="5020909"/>
            <a:ext cx="4198937" cy="1339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prstClr val="white"/>
                </a:solidFill>
              </a:rPr>
              <a:t>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/>
          <a:stretch/>
        </p:blipFill>
        <p:spPr>
          <a:xfrm>
            <a:off x="3" y="1559708"/>
            <a:ext cx="4604994" cy="32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194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39329"/>
            <a:ext cx="6880224" cy="379809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rgbClr val="E21D33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58" y="1087039"/>
            <a:ext cx="8417407" cy="3561161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800"/>
              </a:spcAft>
              <a:defRPr sz="1950" b="0" i="0">
                <a:latin typeface="Calibri"/>
                <a:cs typeface="Calibri"/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1500" b="0" i="0">
                <a:latin typeface="Calibri"/>
                <a:cs typeface="Calibri"/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1500" b="0" i="0">
                <a:latin typeface="Calibri"/>
                <a:cs typeface="Calibri"/>
              </a:defRPr>
            </a:lvl3pPr>
            <a:lvl4pPr>
              <a:defRPr sz="1500" b="0" i="0">
                <a:latin typeface="Calibri"/>
                <a:cs typeface="Calibri"/>
              </a:defRPr>
            </a:lvl4pPr>
            <a:lvl5pPr>
              <a:defRPr sz="1500" b="0" i="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3700" y="287179"/>
            <a:ext cx="755650" cy="4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02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39329"/>
            <a:ext cx="6865937" cy="379809"/>
          </a:xfrm>
        </p:spPr>
        <p:txBody>
          <a:bodyPr lIns="0" tIns="0" rIns="0" bIns="0">
            <a:normAutofit/>
          </a:bodyPr>
          <a:lstStyle>
            <a:lvl1pPr algn="l">
              <a:defRPr sz="2250" b="1" i="0">
                <a:solidFill>
                  <a:srgbClr val="E21D33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69" y="1087042"/>
            <a:ext cx="4124325" cy="3507583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800"/>
              </a:spcAft>
              <a:defRPr sz="1950"/>
            </a:lvl1pPr>
            <a:lvl2pPr>
              <a:spcBef>
                <a:spcPts val="0"/>
              </a:spcBef>
              <a:spcAft>
                <a:spcPts val="1800"/>
              </a:spcAft>
              <a:defRPr sz="1500"/>
            </a:lvl2pPr>
            <a:lvl3pPr>
              <a:spcBef>
                <a:spcPts val="0"/>
              </a:spcBef>
              <a:spcAft>
                <a:spcPts val="1800"/>
              </a:spcAft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57230" y="1087040"/>
            <a:ext cx="3997927" cy="35075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3700" y="287179"/>
            <a:ext cx="755650" cy="4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9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udenc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3700" y="287179"/>
            <a:ext cx="755650" cy="4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95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4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E21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80800"/>
            <a:ext cx="6880224" cy="379809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07F7B8-C24D-1B41-9BEC-30948AEBA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3700" y="287179"/>
            <a:ext cx="755650" cy="4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8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rudence Version">
    <p:bg>
      <p:bgPr>
        <a:solidFill>
          <a:srgbClr val="E21D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227500"/>
            <a:ext cx="6880224" cy="379809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07F7B8-C24D-1B41-9BEC-30948AEBA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25900" y="2247900"/>
            <a:ext cx="10795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25900" y="2247900"/>
            <a:ext cx="1079500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25900" y="2247900"/>
            <a:ext cx="1079500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13700" y="287179"/>
            <a:ext cx="755650" cy="4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7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603134" y="4821774"/>
            <a:ext cx="115416" cy="769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1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900"/>
              </a:lnSpc>
              <a:spcBef>
                <a:spcPts val="0"/>
              </a:spcBef>
              <a:buNone/>
              <a:defRPr sz="9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61529"/>
            <a:ext cx="7200026" cy="29666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100"/>
              </a:lnSpc>
              <a:defRPr sz="1800" b="0" baseline="0">
                <a:solidFill>
                  <a:srgbClr val="68737A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9" y="4821774"/>
            <a:ext cx="403957" cy="769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1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603134" y="4821774"/>
            <a:ext cx="115416" cy="769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579A68D-AE76-5F48-856E-5AD1201DC09A}"/>
              </a:ext>
            </a:extLst>
          </p:cNvPr>
          <p:cNvSpPr txBox="1">
            <a:spLocks/>
          </p:cNvSpPr>
          <p:nvPr/>
        </p:nvSpPr>
        <p:spPr>
          <a:xfrm>
            <a:off x="7917579" y="4821774"/>
            <a:ext cx="403957" cy="769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0010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86811D3-7A07-9242-BAFA-E533DF084A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969646-FFB4-7148-AB89-00E0182AA3A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F4C638-3DC8-5D43-944E-016C4BA817EF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87929CF-C370-024C-86DE-D897B467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CF4C638-3DC8-5D43-944E-016C4BA817EF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45F45-3A74-5D44-A3B4-411EF61867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1495425"/>
            <a:ext cx="7734300" cy="320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690" y="381000"/>
            <a:ext cx="530860" cy="4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3560" y="4821774"/>
            <a:ext cx="15499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263620"/>
            <a:ext cx="7200026" cy="14583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AFFD62-5278-7246-A35D-5D648DE8922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461529"/>
            <a:ext cx="7200026" cy="79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 with long title copywriting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06EF2F-09F2-7346-8091-EF6BCFE89074}"/>
              </a:ext>
            </a:extLst>
          </p:cNvPr>
          <p:cNvSpPr txBox="1">
            <a:spLocks/>
          </p:cNvSpPr>
          <p:nvPr/>
        </p:nvSpPr>
        <p:spPr>
          <a:xfrm>
            <a:off x="7917577" y="4821774"/>
            <a:ext cx="532197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5738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61709"/>
            <a:ext cx="7201599" cy="296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FF409E-B97D-FD4B-A992-AE90454D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7734300" cy="3657600"/>
          </a:xfrm>
          <a:prstGeom prst="rect">
            <a:avLst/>
          </a:prstGeom>
        </p:spPr>
        <p:txBody>
          <a:bodyPr vert="horz" lIns="9144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3" r:id="rId5"/>
    <p:sldLayoutId id="2147483684" r:id="rId6"/>
    <p:sldLayoutId id="2147483690" r:id="rId7"/>
    <p:sldLayoutId id="2147483687" r:id="rId8"/>
    <p:sldLayoutId id="2147483672" r:id="rId9"/>
    <p:sldLayoutId id="2147483688" r:id="rId10"/>
    <p:sldLayoutId id="2147483689" r:id="rId11"/>
    <p:sldLayoutId id="2147483691" r:id="rId12"/>
  </p:sldLayoutIdLst>
  <p:hf sldNum="0"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rgbClr val="68737A"/>
          </a:solidFill>
          <a:latin typeface="Verdana"/>
          <a:ea typeface="+mj-ea"/>
          <a:cs typeface="+mj-cs"/>
        </a:defRPr>
      </a:lvl1pPr>
    </p:titleStyle>
    <p:bodyStyle>
      <a:lvl1pPr marL="171450" marR="0" indent="-1714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>
          <a:tab pos="450850" algn="l"/>
          <a:tab pos="909638" algn="l"/>
          <a:tab pos="1368425" algn="l"/>
          <a:tab pos="1814513" algn="l"/>
        </a:tabLst>
        <a:defRPr sz="12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347472" indent="-1714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Verdana"/>
          <a:ea typeface="+mn-ea"/>
          <a:cs typeface="+mn-cs"/>
        </a:defRPr>
      </a:lvl2pPr>
      <a:lvl3pPr marL="521208" indent="-1714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F0502020204030204" pitchFamily="34" charset="0"/>
        <a:buChar char="o"/>
        <a:tabLst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694944" indent="-171450" algn="l" defTabSz="17373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Ø"/>
        <a:tabLst/>
        <a:defRPr sz="1000" kern="1200">
          <a:solidFill>
            <a:schemeClr val="tx1"/>
          </a:solidFill>
          <a:latin typeface="Verdana"/>
          <a:ea typeface="+mn-ea"/>
          <a:cs typeface="+mn-cs"/>
        </a:defRPr>
      </a:lvl4pPr>
      <a:lvl5pPr marL="868680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tabLst/>
        <a:defRPr sz="900" kern="1200">
          <a:solidFill>
            <a:schemeClr val="tx1"/>
          </a:solidFill>
          <a:latin typeface="Verdana"/>
          <a:ea typeface="+mn-ea"/>
          <a:cs typeface="+mn-cs"/>
        </a:defRPr>
      </a:lvl5pPr>
      <a:lvl6pPr marL="1042416" indent="-1714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5304" userDrawn="1">
          <p15:clr>
            <a:srgbClr val="F26B43"/>
          </p15:clr>
        </p15:guide>
        <p15:guide id="5" orient="horz" pos="2964" userDrawn="1">
          <p15:clr>
            <a:srgbClr val="F26B43"/>
          </p15:clr>
        </p15:guide>
        <p15:guide id="6" orient="horz" pos="6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461709"/>
            <a:ext cx="7201599" cy="296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FF409E-B97D-FD4B-A992-AE90454D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7734300" cy="3657600"/>
          </a:xfrm>
          <a:prstGeom prst="rect">
            <a:avLst/>
          </a:prstGeom>
        </p:spPr>
        <p:txBody>
          <a:bodyPr vert="horz" lIns="9144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l" defTabSz="45718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rgbClr val="68737A"/>
          </a:solidFill>
          <a:latin typeface="Verdana"/>
          <a:ea typeface="+mj-ea"/>
          <a:cs typeface="+mj-cs"/>
        </a:defRPr>
      </a:lvl1pPr>
    </p:titleStyle>
    <p:bodyStyle>
      <a:lvl1pPr marL="171446" marR="0" indent="-171446" algn="l" defTabSz="457189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>
          <a:tab pos="450839" algn="l"/>
          <a:tab pos="909615" algn="l"/>
          <a:tab pos="1368391" algn="l"/>
          <a:tab pos="1814468" algn="l"/>
        </a:tabLst>
        <a:defRPr sz="12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347463" indent="-171446" algn="l" defTabSz="45718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Verdana"/>
          <a:ea typeface="+mn-ea"/>
          <a:cs typeface="+mn-cs"/>
        </a:defRPr>
      </a:lvl2pPr>
      <a:lvl3pPr marL="521195" indent="-171446" algn="l" defTabSz="45718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F0502020204030204" pitchFamily="34" charset="0"/>
        <a:buChar char="o"/>
        <a:tabLst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694927" indent="-171446" algn="l" defTabSz="1737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Ø"/>
        <a:tabLst/>
        <a:defRPr sz="1000" kern="1200">
          <a:solidFill>
            <a:schemeClr val="tx1"/>
          </a:solidFill>
          <a:latin typeface="Verdana"/>
          <a:ea typeface="+mn-ea"/>
          <a:cs typeface="+mn-cs"/>
        </a:defRPr>
      </a:lvl4pPr>
      <a:lvl5pPr marL="868658" indent="-169859" algn="l" defTabSz="45718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tabLst/>
        <a:defRPr sz="900" kern="1200">
          <a:solidFill>
            <a:schemeClr val="tx1"/>
          </a:solidFill>
          <a:latin typeface="Verdana"/>
          <a:ea typeface="+mn-ea"/>
          <a:cs typeface="+mn-cs"/>
        </a:defRPr>
      </a:lvl5pPr>
      <a:lvl6pPr marL="1042390" indent="-171446" algn="l" defTabSz="457189" rtl="0" eaLnBrk="1" latinLnBrk="0" hangingPunct="1">
        <a:spcBef>
          <a:spcPts val="0"/>
        </a:spcBef>
        <a:spcAft>
          <a:spcPts val="600"/>
        </a:spcAft>
        <a:buFont typeface="Arial"/>
        <a:buChar char="•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432">
          <p15:clr>
            <a:srgbClr val="F26B43"/>
          </p15:clr>
        </p15:guide>
        <p15:guide id="4" pos="5304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6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61709"/>
            <a:ext cx="7201599" cy="296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FF409E-B97D-FD4B-A992-AE90454D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7734300" cy="3657600"/>
          </a:xfrm>
          <a:prstGeom prst="rect">
            <a:avLst/>
          </a:prstGeom>
        </p:spPr>
        <p:txBody>
          <a:bodyPr vert="horz" lIns="9144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rgbClr val="68737A"/>
          </a:solidFill>
          <a:latin typeface="Verdana"/>
          <a:ea typeface="+mj-ea"/>
          <a:cs typeface="+mj-cs"/>
        </a:defRPr>
      </a:lvl1pPr>
    </p:titleStyle>
    <p:bodyStyle>
      <a:lvl1pPr marL="171450" marR="0" indent="-1714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>
          <a:tab pos="450850" algn="l"/>
          <a:tab pos="909638" algn="l"/>
          <a:tab pos="1368425" algn="l"/>
          <a:tab pos="1814513" algn="l"/>
        </a:tabLst>
        <a:defRPr sz="12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347472" indent="-1714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Verdana"/>
          <a:ea typeface="+mn-ea"/>
          <a:cs typeface="+mn-cs"/>
        </a:defRPr>
      </a:lvl2pPr>
      <a:lvl3pPr marL="521208" indent="-1714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F0502020204030204" pitchFamily="34" charset="0"/>
        <a:buChar char="o"/>
        <a:tabLst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694944" indent="-171450" algn="l" defTabSz="17373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Ø"/>
        <a:tabLst/>
        <a:defRPr sz="1000" kern="1200">
          <a:solidFill>
            <a:schemeClr val="tx1"/>
          </a:solidFill>
          <a:latin typeface="Verdana"/>
          <a:ea typeface="+mn-ea"/>
          <a:cs typeface="+mn-cs"/>
        </a:defRPr>
      </a:lvl4pPr>
      <a:lvl5pPr marL="868680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tabLst/>
        <a:defRPr sz="900" kern="1200">
          <a:solidFill>
            <a:schemeClr val="tx1"/>
          </a:solidFill>
          <a:latin typeface="Verdana"/>
          <a:ea typeface="+mn-ea"/>
          <a:cs typeface="+mn-cs"/>
        </a:defRPr>
      </a:lvl5pPr>
      <a:lvl6pPr marL="1042416" indent="-1714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432">
          <p15:clr>
            <a:srgbClr val="F26B43"/>
          </p15:clr>
        </p15:guide>
        <p15:guide id="4" pos="5304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6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461709"/>
            <a:ext cx="7201599" cy="296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FF409E-B97D-FD4B-A992-AE90454D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7734300" cy="3657600"/>
          </a:xfrm>
          <a:prstGeom prst="rect">
            <a:avLst/>
          </a:prstGeom>
        </p:spPr>
        <p:txBody>
          <a:bodyPr vert="horz" lIns="9144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20431" rtl="0" eaLnBrk="1" latinLnBrk="0" hangingPunct="1">
        <a:lnSpc>
          <a:spcPts val="2575"/>
        </a:lnSpc>
        <a:spcBef>
          <a:spcPct val="0"/>
        </a:spcBef>
        <a:buNone/>
        <a:defRPr sz="2207" kern="1200">
          <a:solidFill>
            <a:srgbClr val="68737A"/>
          </a:solidFill>
          <a:latin typeface="Verdana"/>
          <a:ea typeface="+mj-ea"/>
          <a:cs typeface="+mj-cs"/>
        </a:defRPr>
      </a:lvl1pPr>
    </p:titleStyle>
    <p:bodyStyle>
      <a:lvl1pPr marL="157661" marR="0" indent="-157661" algn="l" defTabSz="420431" rtl="0" eaLnBrk="1" fontAlgn="auto" latinLnBrk="0" hangingPunct="1">
        <a:lnSpc>
          <a:spcPct val="100000"/>
        </a:lnSpc>
        <a:spcBef>
          <a:spcPts val="0"/>
        </a:spcBef>
        <a:spcAft>
          <a:spcPts val="552"/>
        </a:spcAft>
        <a:buClrTx/>
        <a:buSzTx/>
        <a:buFont typeface="Arial" panose="020B0604020202020204" pitchFamily="34" charset="0"/>
        <a:buChar char="•"/>
        <a:tabLst>
          <a:tab pos="414591" algn="l"/>
          <a:tab pos="836482" algn="l"/>
          <a:tab pos="1258372" algn="l"/>
          <a:tab pos="1668584" algn="l"/>
        </a:tabLst>
        <a:defRPr sz="1104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319527" indent="-157661" algn="l" defTabSz="420431" rtl="0" eaLnBrk="1" latinLnBrk="0" hangingPunct="1">
        <a:lnSpc>
          <a:spcPct val="100000"/>
        </a:lnSpc>
        <a:spcBef>
          <a:spcPts val="0"/>
        </a:spcBef>
        <a:spcAft>
          <a:spcPts val="552"/>
        </a:spcAft>
        <a:buFont typeface="System Font Regular"/>
        <a:buChar char="–"/>
        <a:tabLst/>
        <a:defRPr sz="1104" kern="1200">
          <a:solidFill>
            <a:schemeClr val="tx1"/>
          </a:solidFill>
          <a:latin typeface="Verdana"/>
          <a:ea typeface="+mn-ea"/>
          <a:cs typeface="+mn-cs"/>
        </a:defRPr>
      </a:lvl2pPr>
      <a:lvl3pPr marL="479291" indent="-157661" algn="l" defTabSz="420431" rtl="0" eaLnBrk="1" latinLnBrk="0" hangingPunct="1">
        <a:lnSpc>
          <a:spcPct val="100000"/>
        </a:lnSpc>
        <a:spcBef>
          <a:spcPts val="0"/>
        </a:spcBef>
        <a:spcAft>
          <a:spcPts val="552"/>
        </a:spcAft>
        <a:buFont typeface="Courier New" panose="020F0502020204030204" pitchFamily="34" charset="0"/>
        <a:buChar char="o"/>
        <a:tabLst/>
        <a:defRPr sz="1012" kern="1200">
          <a:solidFill>
            <a:schemeClr val="tx1"/>
          </a:solidFill>
          <a:latin typeface="Verdana"/>
          <a:ea typeface="+mn-ea"/>
          <a:cs typeface="+mn-cs"/>
        </a:defRPr>
      </a:lvl3pPr>
      <a:lvl4pPr marL="639055" indent="-157661" algn="l" defTabSz="159763" rtl="0" eaLnBrk="1" latinLnBrk="0" hangingPunct="1">
        <a:lnSpc>
          <a:spcPct val="100000"/>
        </a:lnSpc>
        <a:spcBef>
          <a:spcPts val="0"/>
        </a:spcBef>
        <a:spcAft>
          <a:spcPts val="552"/>
        </a:spcAft>
        <a:buFont typeface="Wingdings" pitchFamily="2" charset="2"/>
        <a:buChar char="Ø"/>
        <a:tabLst/>
        <a:defRPr sz="919" kern="1200">
          <a:solidFill>
            <a:schemeClr val="tx1"/>
          </a:solidFill>
          <a:latin typeface="Verdana"/>
          <a:ea typeface="+mn-ea"/>
          <a:cs typeface="+mn-cs"/>
        </a:defRPr>
      </a:lvl4pPr>
      <a:lvl5pPr marL="798818" indent="-156202" algn="l" defTabSz="420431" rtl="0" eaLnBrk="1" latinLnBrk="0" hangingPunct="1">
        <a:lnSpc>
          <a:spcPct val="100000"/>
        </a:lnSpc>
        <a:spcBef>
          <a:spcPts val="0"/>
        </a:spcBef>
        <a:spcAft>
          <a:spcPts val="552"/>
        </a:spcAft>
        <a:buFont typeface="Wingdings" pitchFamily="2" charset="2"/>
        <a:buChar char="§"/>
        <a:tabLst/>
        <a:defRPr sz="828" kern="1200">
          <a:solidFill>
            <a:schemeClr val="tx1"/>
          </a:solidFill>
          <a:latin typeface="Verdana"/>
          <a:ea typeface="+mn-ea"/>
          <a:cs typeface="+mn-cs"/>
        </a:defRPr>
      </a:lvl5pPr>
      <a:lvl6pPr marL="958582" indent="-157661" algn="l" defTabSz="420431" rtl="0" eaLnBrk="1" latinLnBrk="0" hangingPunct="1">
        <a:spcBef>
          <a:spcPts val="0"/>
        </a:spcBef>
        <a:spcAft>
          <a:spcPts val="552"/>
        </a:spcAft>
        <a:buFont typeface="Arial"/>
        <a:buChar char="•"/>
        <a:tabLst/>
        <a:defRPr sz="828" kern="1200">
          <a:solidFill>
            <a:schemeClr val="tx1"/>
          </a:solidFill>
          <a:latin typeface="+mn-lt"/>
          <a:ea typeface="+mn-ea"/>
          <a:cs typeface="+mn-cs"/>
        </a:defRPr>
      </a:lvl6pPr>
      <a:lvl7pPr marL="2732799" indent="-210215" algn="l" defTabSz="420431" rtl="0" eaLnBrk="1" latinLnBrk="0" hangingPunct="1">
        <a:spcBef>
          <a:spcPct val="20000"/>
        </a:spcBef>
        <a:buFont typeface="Arial"/>
        <a:buChar char="•"/>
        <a:defRPr sz="1839" kern="1200">
          <a:solidFill>
            <a:schemeClr val="tx1"/>
          </a:solidFill>
          <a:latin typeface="+mn-lt"/>
          <a:ea typeface="+mn-ea"/>
          <a:cs typeface="+mn-cs"/>
        </a:defRPr>
      </a:lvl7pPr>
      <a:lvl8pPr marL="3153230" indent="-210215" algn="l" defTabSz="420431" rtl="0" eaLnBrk="1" latinLnBrk="0" hangingPunct="1">
        <a:spcBef>
          <a:spcPct val="20000"/>
        </a:spcBef>
        <a:buFont typeface="Arial"/>
        <a:buChar char="•"/>
        <a:defRPr sz="1839" kern="1200">
          <a:solidFill>
            <a:schemeClr val="tx1"/>
          </a:solidFill>
          <a:latin typeface="+mn-lt"/>
          <a:ea typeface="+mn-ea"/>
          <a:cs typeface="+mn-cs"/>
        </a:defRPr>
      </a:lvl8pPr>
      <a:lvl9pPr marL="3573660" indent="-210215" algn="l" defTabSz="420431" rtl="0" eaLnBrk="1" latinLnBrk="0" hangingPunct="1">
        <a:spcBef>
          <a:spcPct val="20000"/>
        </a:spcBef>
        <a:buFont typeface="Arial"/>
        <a:buChar char="•"/>
        <a:defRPr sz="18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1pPr>
      <a:lvl2pPr marL="420431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2pPr>
      <a:lvl3pPr marL="840862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261292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4pPr>
      <a:lvl5pPr marL="1681722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5pPr>
      <a:lvl6pPr marL="2102153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6pPr>
      <a:lvl7pPr marL="2522584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7pPr>
      <a:lvl8pPr marL="2943014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8pPr>
      <a:lvl9pPr marL="3363445" algn="l" defTabSz="420431" rtl="0" eaLnBrk="1" latinLnBrk="0" hangingPunct="1">
        <a:defRPr sz="16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432">
          <p15:clr>
            <a:srgbClr val="F26B43"/>
          </p15:clr>
        </p15:guide>
        <p15:guide id="4" pos="5304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6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61709"/>
            <a:ext cx="7201599" cy="296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FF409E-B97D-FD4B-A992-AE90454D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7734300" cy="3657600"/>
          </a:xfrm>
          <a:prstGeom prst="rect">
            <a:avLst/>
          </a:prstGeom>
        </p:spPr>
        <p:txBody>
          <a:bodyPr vert="horz" lIns="9144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4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sldNum="0"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rgbClr val="68737A"/>
          </a:solidFill>
          <a:latin typeface="Verdana"/>
          <a:ea typeface="+mj-ea"/>
          <a:cs typeface="+mj-cs"/>
        </a:defRPr>
      </a:lvl1pPr>
    </p:titleStyle>
    <p:bodyStyle>
      <a:lvl1pPr marL="171450" marR="0" indent="-1714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>
          <a:tab pos="450850" algn="l"/>
          <a:tab pos="909638" algn="l"/>
          <a:tab pos="1368425" algn="l"/>
          <a:tab pos="1814513" algn="l"/>
        </a:tabLst>
        <a:defRPr sz="12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347472" indent="-1714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200" kern="1200">
          <a:solidFill>
            <a:schemeClr val="tx1"/>
          </a:solidFill>
          <a:latin typeface="Verdana"/>
          <a:ea typeface="+mn-ea"/>
          <a:cs typeface="+mn-cs"/>
        </a:defRPr>
      </a:lvl2pPr>
      <a:lvl3pPr marL="521208" indent="-1714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F0502020204030204" pitchFamily="34" charset="0"/>
        <a:buChar char="o"/>
        <a:tabLst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694944" indent="-171450" algn="l" defTabSz="17373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Ø"/>
        <a:tabLst/>
        <a:defRPr sz="1000" kern="1200">
          <a:solidFill>
            <a:schemeClr val="tx1"/>
          </a:solidFill>
          <a:latin typeface="Verdana"/>
          <a:ea typeface="+mn-ea"/>
          <a:cs typeface="+mn-cs"/>
        </a:defRPr>
      </a:lvl4pPr>
      <a:lvl5pPr marL="868680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tabLst/>
        <a:defRPr sz="900" kern="1200">
          <a:solidFill>
            <a:schemeClr val="tx1"/>
          </a:solidFill>
          <a:latin typeface="Verdana"/>
          <a:ea typeface="+mn-ea"/>
          <a:cs typeface="+mn-cs"/>
        </a:defRPr>
      </a:lvl5pPr>
      <a:lvl6pPr marL="1042416" indent="-1714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432">
          <p15:clr>
            <a:srgbClr val="F26B43"/>
          </p15:clr>
        </p15:guide>
        <p15:guide id="4" pos="5304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6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339329"/>
            <a:ext cx="6880224" cy="3798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158" y="1087039"/>
            <a:ext cx="8417405" cy="3561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067" y="4767263"/>
            <a:ext cx="4198937" cy="2000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rgbClr val="717375"/>
                </a:solidFill>
                <a:latin typeface="Calibri"/>
              </a:defRPr>
            </a:lvl1pPr>
          </a:lstStyle>
          <a:p>
            <a:pPr defTabSz="342900"/>
            <a:r>
              <a:rPr lang="en-US"/>
              <a:t>Title of presentation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0372" y="4767405"/>
            <a:ext cx="2000098" cy="200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342900"/>
            <a:fld id="{7B07F7B8-C24D-1B41-9BEC-30948AEBA5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1" y="5019854"/>
            <a:ext cx="9144000" cy="135000"/>
          </a:xfrm>
          <a:prstGeom prst="rect">
            <a:avLst/>
          </a:prstGeom>
          <a:solidFill>
            <a:srgbClr val="E21D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73067" y="5020909"/>
            <a:ext cx="4198937" cy="1339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prstClr val="white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8680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2250" b="1" i="0" kern="1200" baseline="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E9326D-A98B-B244-8122-077E95D60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579620"/>
            <a:ext cx="1013098" cy="153888"/>
          </a:xfrm>
        </p:spPr>
        <p:txBody>
          <a:bodyPr/>
          <a:lstStyle/>
          <a:p>
            <a:r>
              <a:rPr lang="en-US" dirty="0"/>
              <a:t>18  Oct 2023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5271FD5-DEE9-3B26-FF26-37208924ADC6}"/>
              </a:ext>
            </a:extLst>
          </p:cNvPr>
          <p:cNvSpPr txBox="1">
            <a:spLocks/>
          </p:cNvSpPr>
          <p:nvPr/>
        </p:nvSpPr>
        <p:spPr>
          <a:xfrm>
            <a:off x="685800" y="3691218"/>
            <a:ext cx="7734300" cy="106170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0" kern="1200" cap="none">
                <a:solidFill>
                  <a:srgbClr val="68737A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ts val="3400"/>
              </a:lnSpc>
              <a:defRPr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Claim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A61B04-7696-636C-408D-07703B2E785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243410" y="4579620"/>
            <a:ext cx="1498007" cy="161583"/>
          </a:xfrm>
        </p:spPr>
        <p:txBody>
          <a:bodyPr/>
          <a:lstStyle/>
          <a:p>
            <a:r>
              <a:rPr lang="en-US" dirty="0"/>
              <a:t>Customer Promises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98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72" y="215342"/>
            <a:ext cx="6880224" cy="379809"/>
          </a:xfrm>
        </p:spPr>
        <p:txBody>
          <a:bodyPr/>
          <a:lstStyle/>
          <a:p>
            <a:r>
              <a:rPr lang="en-US" dirty="0"/>
              <a:t>OPD Claim – Cashless (Care Card)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105945"/>
              </p:ext>
            </p:extLst>
          </p:nvPr>
        </p:nvGraphicFramePr>
        <p:xfrm>
          <a:off x="1412082" y="1921949"/>
          <a:ext cx="6312694" cy="231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2" descr="ผลการค้นหารูปภาพสำหรับ แพทย์รักษา การ์ตูน"/>
          <p:cNvSpPr>
            <a:spLocks noChangeAspect="1" noChangeArrowheads="1"/>
          </p:cNvSpPr>
          <p:nvPr/>
        </p:nvSpPr>
        <p:spPr bwMode="auto">
          <a:xfrm>
            <a:off x="1106091" y="-159544"/>
            <a:ext cx="22860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h-TH" sz="21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446" y="1076206"/>
            <a:ext cx="1657971" cy="928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2304" y="1033922"/>
            <a:ext cx="1544501" cy="928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9854" y="1033922"/>
            <a:ext cx="1500809" cy="967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0441" y="1031034"/>
            <a:ext cx="1477772" cy="9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4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80" y="69056"/>
            <a:ext cx="6880224" cy="37980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IPD Claim – Cashless (Fax claim: Admit)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015195"/>
              </p:ext>
            </p:extLst>
          </p:nvPr>
        </p:nvGraphicFramePr>
        <p:xfrm>
          <a:off x="1412082" y="1627487"/>
          <a:ext cx="6312694" cy="231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2" descr="ผลการค้นหารูปภาพสำหรับ แพทย์รักษา การ์ตูน"/>
          <p:cNvSpPr>
            <a:spLocks noChangeAspect="1" noChangeArrowheads="1"/>
          </p:cNvSpPr>
          <p:nvPr/>
        </p:nvSpPr>
        <p:spPr bwMode="auto">
          <a:xfrm>
            <a:off x="1106091" y="-159544"/>
            <a:ext cx="22860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h-TH" sz="21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2304" y="801452"/>
            <a:ext cx="1544501" cy="92846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441" y="798564"/>
            <a:ext cx="1477772" cy="9736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54" y="802201"/>
            <a:ext cx="1496084" cy="96707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AA37C57-646C-DAE5-0B7B-5934C93B48C6}"/>
              </a:ext>
            </a:extLst>
          </p:cNvPr>
          <p:cNvSpPr txBox="1">
            <a:spLocks/>
          </p:cNvSpPr>
          <p:nvPr/>
        </p:nvSpPr>
        <p:spPr>
          <a:xfrm>
            <a:off x="2688599" y="3514324"/>
            <a:ext cx="4913320" cy="2299885"/>
          </a:xfrm>
          <a:prstGeom prst="rect">
            <a:avLst/>
          </a:prstGeom>
        </p:spPr>
        <p:txBody>
          <a:bodyPr vert="horz" lIns="9144" tIns="0" rIns="0" bIns="0" rtlCol="0"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909638" algn="l"/>
                <a:tab pos="1368425" algn="l"/>
                <a:tab pos="1814513" algn="l"/>
              </a:tabLst>
              <a:defRPr sz="12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347472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521208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F0502020204030204" pitchFamily="34" charset="0"/>
              <a:buChar char="o"/>
              <a:tabLst/>
              <a:defRPr sz="11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694944" marR="0" indent="-17145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 sz="1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868680" marR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1042416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ngsana New" panose="02020603050405020304" pitchFamily="18" charset="-34"/>
              </a:rPr>
              <a:t>ข้อมูลวันที่เข้ารับการรักษา ไม่ใช่วันที่ส่งข้อมุล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ngsana New" panose="02020603050405020304" pitchFamily="18" charset="-34"/>
              </a:rPr>
              <a:t>การส่งข้อมูลในการรักษาต้องส่งอย่างช้าภายในวันรุ่งขึ้น และแนบเอกสารให้ครบ   กรณีส่งเคลมย้อนหลังไม่เกิน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ngsana New" panose="02020603050405020304" pitchFamily="18" charset="-34"/>
              </a:rPr>
              <a:t> วัน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ngsana New" panose="02020603050405020304" pitchFamily="18" charset="-34"/>
              </a:rPr>
              <a:t>ใส่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code</a:t>
            </a: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ngsana New" panose="02020603050405020304" pitchFamily="18" charset="-34"/>
              </a:rPr>
              <a:t> โรคให้ถูก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/>
                <a:ea typeface="+mn-ea"/>
                <a:cs typeface="Angsana New" panose="02020603050405020304" pitchFamily="18" charset="-34"/>
              </a:rPr>
              <a:t>ค่ารักษาพยาบาลใส่ให้ครบตามหมวดค่ารักษา  ไม่ใส่ยอดรวม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cs typeface="Angsana New" panose="02020603050405020304" pitchFamily="18" charset="-34"/>
              </a:rPr>
              <a:t>กรณีผู้ป่วยนอก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ngsana New" panose="02020603050405020304" pitchFamily="18" charset="-34"/>
              </a:rPr>
              <a:t>, Day sur, Minor sur 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cs typeface="Angsana New" panose="02020603050405020304" pitchFamily="18" charset="-34"/>
              </a:rPr>
              <a:t>ค่ายาให้เลือกคีย์เป็นค่ายาผู้ป่วยนอก หรือค่ายากลับบ้าน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/>
              <a:ea typeface="+mn-ea"/>
              <a:cs typeface="Angsana New" panose="02020603050405020304" pitchFamily="18" charset="-3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/>
              <a:ea typeface="+mn-ea"/>
              <a:cs typeface="Angsana New" panose="02020603050405020304" pitchFamily="18" charset="-3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D652D3-8960-54B3-C35E-4FF085F448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3171" y="798564"/>
            <a:ext cx="1549226" cy="9510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2349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161099"/>
            <a:ext cx="6880224" cy="379809"/>
          </a:xfrm>
        </p:spPr>
        <p:txBody>
          <a:bodyPr/>
          <a:lstStyle/>
          <a:p>
            <a:r>
              <a:rPr lang="en-US" dirty="0"/>
              <a:t>IPD Claim – Cashless (Fax claim: Discharge)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6515"/>
              </p:ext>
            </p:extLst>
          </p:nvPr>
        </p:nvGraphicFramePr>
        <p:xfrm>
          <a:off x="1412082" y="2014938"/>
          <a:ext cx="6312694" cy="231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2" descr="ผลการค้นหารูปภาพสำหรับ แพทย์รักษา การ์ตูน"/>
          <p:cNvSpPr>
            <a:spLocks noChangeAspect="1" noChangeArrowheads="1"/>
          </p:cNvSpPr>
          <p:nvPr/>
        </p:nvSpPr>
        <p:spPr bwMode="auto">
          <a:xfrm>
            <a:off x="1106091" y="-159544"/>
            <a:ext cx="22860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th-TH" sz="21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068" y="1124023"/>
            <a:ext cx="1544501" cy="928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5467" y="1124024"/>
            <a:ext cx="1496084" cy="970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12" y="1113434"/>
            <a:ext cx="1544501" cy="970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70D28-C743-3818-B3A2-DABCD98692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11" y="1113434"/>
            <a:ext cx="1549226" cy="9510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9673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106C-41AD-6265-6EDC-059D1F78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คำถามที่พบบ่อย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ABFAB-D0AD-47A3-A4AA-0B2051EECC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3" y="1238551"/>
            <a:ext cx="4622369" cy="20519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h-TH" sz="1600" dirty="0"/>
              <a:t>ตรวจสอบในระบบแล้วไม่พบชื่อลูกค้า   ไม่พบผลประโยชน์   ทำอย่างไร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1600" dirty="0"/>
              <a:t>แบบฟอร์มแจ้งตอบกลับไม่ถูกต้อง เช่น จำนวนเงินไม่ตรงกัน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1600" dirty="0"/>
              <a:t>กรณีที่ส่งเคสมาแล้วไม่มีการตอบกลับภายใน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th-TH" sz="1600" dirty="0"/>
              <a:t> นาที ต้องทำอย่างไร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1600" dirty="0"/>
              <a:t>สอบถามข้อมูลการชำระเงิน วางบิล</a:t>
            </a:r>
          </a:p>
          <a:p>
            <a:endParaRPr lang="th-TH" sz="1600" dirty="0"/>
          </a:p>
          <a:p>
            <a:endParaRPr lang="th-TH" sz="1600" dirty="0"/>
          </a:p>
          <a:p>
            <a:pPr marL="0" indent="0">
              <a:buNone/>
            </a:pPr>
            <a:endParaRPr lang="th-TH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0EADB-6465-3B4B-414F-F528ACE8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60" y="1050072"/>
            <a:ext cx="1962251" cy="1739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D166BB-FE98-2248-FDA5-639CF060D736}"/>
              </a:ext>
            </a:extLst>
          </p:cNvPr>
          <p:cNvSpPr txBox="1"/>
          <p:nvPr/>
        </p:nvSpPr>
        <p:spPr>
          <a:xfrm>
            <a:off x="1868985" y="3073952"/>
            <a:ext cx="454255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02-352-8234 , 02-352-8669</a:t>
            </a:r>
          </a:p>
          <a:p>
            <a:pPr algn="l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PLT PRU Cashless claim</a:t>
            </a:r>
            <a:endParaRPr lang="th-TH" b="1" dirty="0" err="1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6139F-BB08-E5CC-71EC-BA47DD4B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703" y="3448330"/>
            <a:ext cx="1219263" cy="11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6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189E-789C-1A15-41EB-60244361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90" y="404705"/>
            <a:ext cx="7200026" cy="296662"/>
          </a:xfrm>
        </p:spPr>
        <p:txBody>
          <a:bodyPr/>
          <a:lstStyle/>
          <a:p>
            <a:r>
              <a:rPr lang="th-TH" dirty="0"/>
              <a:t>เงื่อนไขสัญญาสุขภาพและข้อยกเว้น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D7F45E-7E92-8C3B-56AA-6EC4D2B19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7346" y="125226"/>
            <a:ext cx="7199313" cy="146050"/>
          </a:xfrm>
        </p:spPr>
        <p:txBody>
          <a:bodyPr/>
          <a:lstStyle/>
          <a:p>
            <a:r>
              <a:rPr lang="en-US" dirty="0"/>
              <a:t>Customer Promises</a:t>
            </a:r>
            <a:endParaRPr lang="th-TH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4D848F-8039-E8A0-636A-5D67264F62CE}"/>
              </a:ext>
            </a:extLst>
          </p:cNvPr>
          <p:cNvCxnSpPr>
            <a:cxnSpLocks/>
          </p:cNvCxnSpPr>
          <p:nvPr/>
        </p:nvCxnSpPr>
        <p:spPr>
          <a:xfrm>
            <a:off x="321590" y="353663"/>
            <a:ext cx="399888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915C442-35F0-B4E6-A63F-BFCB230BC8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3857" y="897488"/>
            <a:ext cx="34677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400" b="1" dirty="0">
                <a:cs typeface="+mj-cs"/>
              </a:rPr>
              <a:t>สภาพที่เป็นมาก่อนการเอาประกันภัย  </a:t>
            </a:r>
            <a:r>
              <a:rPr lang="en-US" sz="1000" b="1" dirty="0">
                <a:latin typeface="Arial" panose="020B0604020202020204" pitchFamily="34" charset="0"/>
                <a:cs typeface="+mj-cs"/>
              </a:rPr>
              <a:t>(Pre-existing Condition)</a:t>
            </a:r>
          </a:p>
          <a:p>
            <a:pPr marL="0" indent="0">
              <a:buNone/>
            </a:pPr>
            <a:r>
              <a:rPr lang="th-TH" sz="1400" dirty="0">
                <a:cs typeface="+mj-cs"/>
              </a:rPr>
              <a:t>บริษัทจะไม่จ่ายผลประโยชน์ตามสัญญาเพิ่มเติมนี้ สำหรับโรคเรื้อรัง การบาดเจ็บ หรือการป่วย (รวมถึงภาวะแทรกซ้อน) ที่ยังมิได้รักษาให้หายก่อนวันที่สัญญาเพิ่มเติมนี้เริ่มมีผลคุ้มครองเป็นครั้งแรก เว้นแต่</a:t>
            </a:r>
          </a:p>
          <a:p>
            <a:pPr marL="0" indent="0">
              <a:buNone/>
            </a:pPr>
            <a:r>
              <a:rPr lang="th-TH" sz="1400" dirty="0">
                <a:cs typeface="+mj-cs"/>
              </a:rPr>
              <a:t>1) ผู้เอาประกันภัยได้แถลงให้บริษัททราบและบริษัทยินยอมรับความเสี่ยงภัย โดยไม่มีเงื่อนไขยกเว้นความคุ้มครองดังกล่าว หรือ</a:t>
            </a:r>
          </a:p>
          <a:p>
            <a:pPr marL="0" indent="0">
              <a:buNone/>
            </a:pPr>
            <a:r>
              <a:rPr lang="th-TH" sz="1400" dirty="0">
                <a:cs typeface="+mj-cs"/>
              </a:rPr>
              <a:t>2) โรคเรื้อรัง การบาดเจ็บหรือการป่วย (รวมถึงภาวะแทรกซ้อน) นั้น ไม่ปรากฏอาการ ไม่ได้รับการตรวจรักษาหรือวินิจฉัยโดยแพทย์ หรือไม่ได้พบหรือปรึกษาแพทย์ ในระยะ 5 ปีก่อนวันที่สัญญาเพิ่มเติม เริ่มมีผลคุ้มครองเป็นครั้งแรก และในช่วงเวลา 3 ปี ตั้งแต่วันที่สัญญาเพิ่มเติมนี้เริ่มมีผลคุ้มครองเป็นครั้งแรก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01B16-B79D-0D62-1A59-75F3358A36B2}"/>
              </a:ext>
            </a:extLst>
          </p:cNvPr>
          <p:cNvSpPr txBox="1"/>
          <p:nvPr/>
        </p:nvSpPr>
        <p:spPr>
          <a:xfrm>
            <a:off x="4572000" y="815100"/>
            <a:ext cx="36227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>
                <a:cs typeface="+mj-cs"/>
              </a:rPr>
              <a:t>ระยะเวลาที่ไม่คุ้มครอง </a:t>
            </a:r>
            <a:r>
              <a:rPr lang="th-TH" sz="1000" b="1" dirty="0">
                <a:latin typeface="Arial" panose="020B0604020202020204" pitchFamily="34" charset="0"/>
                <a:cs typeface="+mj-cs"/>
              </a:rPr>
              <a:t>(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Waiting Period)</a:t>
            </a:r>
          </a:p>
          <a:p>
            <a:r>
              <a:rPr lang="th-TH" sz="1400" dirty="0">
                <a:cs typeface="+mj-cs"/>
              </a:rPr>
              <a:t>บริษัทจะไม่จ่ายผลประโยชน์ตามสัญญาเพิ่มเติมนี้ สำหรับ</a:t>
            </a:r>
          </a:p>
          <a:p>
            <a:r>
              <a:rPr lang="th-TH" sz="1400" dirty="0">
                <a:cs typeface="+mj-cs"/>
              </a:rPr>
              <a:t>1) การป่วยใดๆที่เกิดขึ้นในระยะเวลา 30 วัน  นับแต่วันเริ่มมีผลคุ้มครองตามสัญญาเพิ่มเติมนี้ หรือวันที่บริษัทอนุมัติให้เพิ่มผลประโยชน์ของสัญญาเพิ่มเติมนี้ แล้วแต่กรณีใดจะเกิดขึ้นภายหลัง หรือ</a:t>
            </a:r>
          </a:p>
          <a:p>
            <a:r>
              <a:rPr lang="th-TH" sz="1400" dirty="0">
                <a:cs typeface="+mj-cs"/>
              </a:rPr>
              <a:t>2) การป่วยดังต่อไปนี้ ที่เกิดขึ้นในระยะเวลา .... วัน (กำหนดได้ไม่เกิน 120 วัน) นับแต่วันเริ่มมีผลคุ้มครองตามสัญญาเพิ่มเติมนี้ หรือวันที่บริษัทอนุมัติให้เพิ่มผลประโยชน์ของสัญญาเพิ่มเติมนี้ แล้วแต่กรณีใดจะเกิดขึ้นภายหลัง (สามารถตัดข้อนี้กรณีที่ไม่กำหนด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Waiting period 120 </a:t>
            </a:r>
            <a:r>
              <a:rPr lang="th-TH" sz="1400" dirty="0">
                <a:cs typeface="+mj-cs"/>
              </a:rPr>
              <a:t>วัน หรือ ระบุชื่อโรคน้อยกว่านี้ได้)</a:t>
            </a:r>
          </a:p>
          <a:p>
            <a:r>
              <a:rPr lang="th-TH" sz="1400" dirty="0">
                <a:cs typeface="+mj-cs"/>
              </a:rPr>
              <a:t>- เนื้องอก ถุงน้ำ หรือมะเร็งทุกชนิด</a:t>
            </a:r>
          </a:p>
          <a:p>
            <a:r>
              <a:rPr lang="th-TH" sz="1400" dirty="0">
                <a:cs typeface="+mj-cs"/>
              </a:rPr>
              <a:t>- ริดสีดวงทวาร</a:t>
            </a:r>
          </a:p>
          <a:p>
            <a:r>
              <a:rPr lang="th-TH" sz="1400" dirty="0">
                <a:cs typeface="+mj-cs"/>
              </a:rPr>
              <a:t>- ไส้เลื่อนทุกชนิด</a:t>
            </a:r>
          </a:p>
          <a:p>
            <a:r>
              <a:rPr lang="th-TH" sz="1400" dirty="0">
                <a:cs typeface="+mj-cs"/>
              </a:rPr>
              <a:t>- ต้อเนื้อ หรือต้อกระจก</a:t>
            </a:r>
          </a:p>
          <a:p>
            <a:r>
              <a:rPr lang="th-TH" sz="1400" dirty="0">
                <a:cs typeface="+mj-cs"/>
              </a:rPr>
              <a:t>- การตัดทอนซิล หรืออดีนอยด์</a:t>
            </a:r>
          </a:p>
          <a:p>
            <a:r>
              <a:rPr lang="th-TH" sz="1400" dirty="0">
                <a:cs typeface="+mj-cs"/>
              </a:rPr>
              <a:t>- นิ่วทุกชนิด</a:t>
            </a:r>
          </a:p>
          <a:p>
            <a:r>
              <a:rPr lang="th-TH" sz="1400" dirty="0">
                <a:cs typeface="+mj-cs"/>
              </a:rPr>
              <a:t>- เส้นเลือดขอดที่ขา</a:t>
            </a:r>
          </a:p>
          <a:p>
            <a:r>
              <a:rPr lang="th-TH" sz="1400" dirty="0">
                <a:cs typeface="+mj-cs"/>
              </a:rPr>
              <a:t>- เยื่อบุโพรงมดลูกเจริญผิดที่</a:t>
            </a:r>
          </a:p>
        </p:txBody>
      </p:sp>
    </p:spTree>
    <p:extLst>
      <p:ext uri="{BB962C8B-B14F-4D97-AF65-F5344CB8AC3E}">
        <p14:creationId xmlns:p14="http://schemas.microsoft.com/office/powerpoint/2010/main" val="249297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189E-789C-1A15-41EB-60244361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90" y="436051"/>
            <a:ext cx="7200026" cy="296662"/>
          </a:xfrm>
        </p:spPr>
        <p:txBody>
          <a:bodyPr/>
          <a:lstStyle/>
          <a:p>
            <a:r>
              <a:rPr lang="th-TH" dirty="0"/>
              <a:t>เงื่อนไขสัญญาสุขภาพและข้อยกเว้นบางส่วน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7340B-078F-8C6F-2104-7D20569FC4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8799" y="897488"/>
            <a:ext cx="7063353" cy="36576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วะที่เป็นผลจากความผิดปกติที่เกิดขึ้นแต่กำเนิดหรือระบบการสร้างอวัยวะของร่างกายไม่สมบูรณ์แต่กำเนิด หรือโรคทางพันธุกรรม หรือความผิดปกติในการพัฒนาการของร่างกาย เว้นแต่ สัญญาเพิ่มเติมนี้มีผลคุ้มครองมาไม่น้อยกว่าหนึ่งปี (1 ปี) และปรากฏอาการหลังผู้เอาประกันภัยมีอายุครบ </a:t>
            </a:r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16</a:t>
            </a: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ปี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การตรวจรักษาหรือการผ่าตัดเพื่อเสริมสวย หรือการแก้ไขปัญหาผิวพรรณ สิว ฝ้า กระ รังแค ผมร่วงหรือการควบคุมน้ำหนักตัว การผ่าตัดที่สามารถทดแทนด้วยการรักษาแนวทางอื่น เว้นแต่เป็นการตกแต่งบาดแผลอันเนื่องมาจากอุบัติเหตุที่ได้รับความคุ้มครอง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การตั้งครรภ์ แท้งบุตร ทำแท้ง การคลอดบุตร โรคแทรกซ้อนจากการตั้งครรภ์ การแก้ไขปัญหาการมีบุตรยาก (รวมถึงการสืบวิเคราะห์และการรักษา) การทำหมันหรือการคุมกำเนิด ยกเว้น มะเร็งครรภ์ไข่ปลาอุก (</a:t>
            </a:r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Choriocarcinoma)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โรคเอดส์ หรือกามโรค หรือโรคติดต่อทางเพศสัมพันธ์ โดยโรคเอดส์ ให้รวมถึง ภูมิคุ้มกันบกพร่อง (</a:t>
            </a:r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Acquired Immune Deficiency Syndrome) </a:t>
            </a: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ซึ่งเกิดจากการติดเชื้อไวรัสเอดส์และให้หมายความรวมถึงการติดเชื้อจุลชีพฉวยโอกาส หรือการติดโรค หรือการป่วยใดๆ ซึ่งโดยผลการตรวจเลือดแสดงเป็นเลือดบวกของไวรัส </a:t>
            </a:r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HIV….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การตรวจรักษา หรือการป้องกัน การใช้ยา หรือสารต่างๆ เพื่อชะลอการเสื่อมของวัย หรือการให้ฮอร์โมนทดแทนในวัยใกล้หมดหรือหมดระดู การเสื่อมสมรรถภาพทางเพศในหญิง หรือชาย การรักษาความผิดปกติทางเพศ และการแปลงเพศ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การตรวจสุขภาพ การร้องขอเข้าอยู่รักษาตัวในโรงพยาบาล (ใช้คำว่า “สถานพยาบาล”แทนก็ได้) หรือร้องขอการผ่าตัด การพักฟื้น หรือการพักเพื่อการฟื้นฟูหรือการรักษาโดยวิธีให้พักอยู่เฉยๆ หรือการพักรักษาตัวในโรงพยาบาล</a:t>
            </a:r>
          </a:p>
          <a:p>
            <a:pPr marL="342900" indent="-342900">
              <a:buFont typeface="+mj-lt"/>
              <a:buAutoNum type="arabicPeriod"/>
            </a:pP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D7F45E-7E92-8C3B-56AA-6EC4D2B19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7346" y="125226"/>
            <a:ext cx="7199313" cy="146050"/>
          </a:xfrm>
        </p:spPr>
        <p:txBody>
          <a:bodyPr/>
          <a:lstStyle/>
          <a:p>
            <a:r>
              <a:rPr lang="en-US" dirty="0"/>
              <a:t>Customer Promises</a:t>
            </a:r>
            <a:endParaRPr lang="th-TH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4D848F-8039-E8A0-636A-5D67264F62CE}"/>
              </a:ext>
            </a:extLst>
          </p:cNvPr>
          <p:cNvCxnSpPr>
            <a:cxnSpLocks/>
          </p:cNvCxnSpPr>
          <p:nvPr/>
        </p:nvCxnSpPr>
        <p:spPr>
          <a:xfrm>
            <a:off x="321590" y="353663"/>
            <a:ext cx="399888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2793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81C039E-4DD7-AD05-2FF3-F2AEA81C0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7346" y="125226"/>
            <a:ext cx="7199313" cy="146050"/>
          </a:xfrm>
        </p:spPr>
        <p:txBody>
          <a:bodyPr/>
          <a:lstStyle/>
          <a:p>
            <a:r>
              <a:rPr lang="en-US" dirty="0"/>
              <a:t>Customer Promises</a:t>
            </a:r>
            <a:endParaRPr lang="th-TH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0A288-6ECA-B0B5-0388-D2DECD61D02E}"/>
              </a:ext>
            </a:extLst>
          </p:cNvPr>
          <p:cNvCxnSpPr>
            <a:cxnSpLocks/>
          </p:cNvCxnSpPr>
          <p:nvPr/>
        </p:nvCxnSpPr>
        <p:spPr>
          <a:xfrm>
            <a:off x="321590" y="353663"/>
            <a:ext cx="399888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B0E3017-D22D-81EC-2A08-C51F00E2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90" y="436051"/>
            <a:ext cx="7200026" cy="296662"/>
          </a:xfrm>
        </p:spPr>
        <p:txBody>
          <a:bodyPr/>
          <a:lstStyle/>
          <a:p>
            <a:r>
              <a:rPr lang="th-TH" dirty="0"/>
              <a:t>เงื่อนไขสัญญาสุขภาพและข้อยกเว้นบางส่วน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970AEE9-073D-785D-F15B-70FB35D60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8799" y="972357"/>
            <a:ext cx="7063353" cy="3657600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lang="en-US" sz="1600" dirty="0">
                <a:solidFill>
                  <a:srgbClr val="68737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    การตรวจรักษาความผิดปกติเกี่ยวกับสายตา การทำเลสิค ค่าใช้จ่ายสำหรับอุปกรณ์เพื่อช่วยในการมองเห็นหรือการรักษาความผิดปกติของการมองเห็น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lang="en-US" sz="1600" dirty="0">
                <a:solidFill>
                  <a:srgbClr val="68737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</a:t>
            </a:r>
            <a:r>
              <a:rPr lang="th-TH" sz="1600" dirty="0">
                <a:solidFill>
                  <a:srgbClr val="68737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การตรวจรักษา หรือผ่าตัด เกี่ยวกับฟัน หรือเหงือก การทำฟันปลอม การครอบฟัน การรักษารากฟัน อุดฟันการจัดฟัน ขูดหินปูน ถอนฟัน การใส่รากฟันเทียม ยกเว้นในกรณีจำเป็นอันเนื่องจากการบาดเจ็บโดยอุบัติเหตุซึ่งไม่รวมค่าฟันปลอม การครอบฟัน และการรักษารากฟันหรือใส่รากเทียม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lang="en-US" sz="1600" dirty="0">
                <a:solidFill>
                  <a:srgbClr val="68737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    </a:t>
            </a:r>
            <a:r>
              <a:rPr lang="th-TH" sz="1600" dirty="0">
                <a:solidFill>
                  <a:srgbClr val="68737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การรักษาหรือการบำบัดการติดยาเสพติดให้โทษ บุหรี่ สุรา หรือสารออกฤทธิ์ต่อจิตประสาท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lang="en-US" sz="1600" dirty="0">
                <a:solidFill>
                  <a:srgbClr val="68737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    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การตรวจรักษา อาการ หรือโรคที่เกี่ยวเนื่องกับภาวะทางจิตใจ โรคทางจิตเวช หรือทางพฤติกรรมหรือความผิดปกติทางบุคลิกภาพ รวมถึงสภาวะสมาธิสั้น ออธิสซึม เครียด ความผิดปกติของการกิน หรือความวิตกกังวล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AutoNum type="arabicPeriod" startAt="11"/>
              <a:tabLst>
                <a:tab pos="450850" algn="l"/>
                <a:tab pos="909638" algn="l"/>
                <a:tab pos="1368425" algn="l"/>
                <a:tab pos="1814513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การตรวจรักษาที่ยังอยู่ในระหว่างทดลอง การตรวจหรือการรักษาโรคหรืออาการหยุดหายใจขณะหลับ การตรวจหรือการรักษาความผิดปกติของการนอนหลับ การนอนกรน</a:t>
            </a:r>
          </a:p>
          <a:p>
            <a:pPr marL="342900" indent="-342900">
              <a:buAutoNum type="arabicPeriod" startAt="11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การปลูกฝีหรือการฉีดวัคซีนป้องกันโรค ยกเว้นการฉีดวัคซีนป้องกันโรคพิษสุนัขบ้าภายหลังการถูกสัตว์ทำร้ายและวัคซีนป้องกันบาดทะยัก ภายหลังได้รับการบาดเจ็บ</a:t>
            </a:r>
          </a:p>
          <a:p>
            <a:pPr marL="342900" indent="-342900">
              <a:buAutoNum type="arabicPeriod" startAt="13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การตรวจรักษาที่ไม่ใช่การแพทย์แผนปัจจุบัน รวมถึงการแพทย์ทางเลือก</a:t>
            </a:r>
          </a:p>
          <a:p>
            <a:pPr marL="342900" indent="-342900">
              <a:buAutoNum type="arabicPeriod" startAt="13"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ค่าใช้จ่ายที่เกิดจากการตรวจรักษาพยาบาลที่ผู้เอาประกันภัย ซึ่งเป็นแพทย์สั่งให้แก่ตัวเอง รวมทั้งค่าใช้จ่ายที่เกิดจากการตรวจรักษาพยาบาลจากแพทย์ ผู้ซึ่งเป็น บิดา มารดา คู่สมรส หรือบุตรของผู้เอาประกันภัย</a:t>
            </a:r>
          </a:p>
          <a:p>
            <a:pPr marL="0" indent="0">
              <a:buNone/>
            </a:pP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  เป็นต้น</a:t>
            </a:r>
          </a:p>
          <a:p>
            <a:pPr marL="342900" indent="-342900">
              <a:buFont typeface="+mj-lt"/>
              <a:buAutoNum type="arabicPeriod"/>
            </a:pP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3560480"/>
      </p:ext>
    </p:extLst>
  </p:cSld>
  <p:clrMapOvr>
    <a:masterClrMapping/>
  </p:clrMapOvr>
</p:sld>
</file>

<file path=ppt/theme/theme1.xml><?xml version="1.0" encoding="utf-8"?>
<a:theme xmlns:a="http://schemas.openxmlformats.org/drawingml/2006/main" name="Prudential_20181212">
  <a:themeElements>
    <a:clrScheme name="Prudential_Colour_v8">
      <a:dk1>
        <a:srgbClr val="687379"/>
      </a:dk1>
      <a:lt1>
        <a:srgbClr val="FFFFFF"/>
      </a:lt1>
      <a:dk2>
        <a:srgbClr val="ED1B2E"/>
      </a:dk2>
      <a:lt2>
        <a:srgbClr val="D0D0CE"/>
      </a:lt2>
      <a:accent1>
        <a:srgbClr val="ED1B2E"/>
      </a:accent1>
      <a:accent2>
        <a:srgbClr val="F1AD79"/>
      </a:accent2>
      <a:accent3>
        <a:srgbClr val="F37682"/>
      </a:accent3>
      <a:accent4>
        <a:srgbClr val="F2C737"/>
      </a:accent4>
      <a:accent5>
        <a:srgbClr val="5CB8B2"/>
      </a:accent5>
      <a:accent6>
        <a:srgbClr val="1B365D"/>
      </a:accent6>
      <a:hlink>
        <a:srgbClr val="ED1B2E"/>
      </a:hlink>
      <a:folHlink>
        <a:srgbClr val="000000"/>
      </a:folHlink>
    </a:clrScheme>
    <a:fontScheme name="Office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2700" cap="flat" cmpd="sng" algn="ctr">
          <a:solidFill>
            <a:schemeClr val="tx1"/>
          </a:solidFill>
          <a:prstDash val="solid"/>
          <a:round/>
          <a:headEnd type="none" w="lg" len="med"/>
          <a:tailEnd type="none" w="lg" len="med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Grey 1">
      <a:srgbClr val="4E565C"/>
    </a:custClr>
    <a:custClr name="Grey 2">
      <a:srgbClr val="68737A"/>
    </a:custClr>
    <a:custClr name="Grey 3">
      <a:srgbClr val="A3ABB1"/>
    </a:custClr>
    <a:custClr name="Grey 4">
      <a:srgbClr val="C2C7CB"/>
    </a:custClr>
    <a:custClr name="Orange">
      <a:srgbClr val="EDA50A"/>
    </a:custClr>
    <a:custClr name="Light Orange">
      <a:srgbClr val="F2C737"/>
    </a:custClr>
    <a:custClr name="Deep Orange">
      <a:srgbClr val="E87722"/>
    </a:custClr>
    <a:custClr name="Peach">
      <a:srgbClr val="F1AD7A"/>
    </a:custClr>
    <a:custClr name="Pink">
      <a:srgbClr val="F47682"/>
    </a:custClr>
    <a:custClr name="Prudential Red">
      <a:srgbClr val="ED1B2E"/>
    </a:custClr>
  </a:custClrLst>
  <a:extLst>
    <a:ext uri="{05A4C25C-085E-4340-85A3-A5531E510DB2}">
      <thm15:themeFamily xmlns:thm15="http://schemas.microsoft.com/office/thememl/2012/main" name="175Anni_pptx template 16-9" id="{F3D6FE67-8A54-4793-B36D-178E12A41A7D}" vid="{06D208E9-3A28-4D83-94C0-470F10CAB787}"/>
    </a:ext>
  </a:extLst>
</a:theme>
</file>

<file path=ppt/theme/theme2.xml><?xml version="1.0" encoding="utf-8"?>
<a:theme xmlns:a="http://schemas.openxmlformats.org/drawingml/2006/main" name="1_Prudential_20181212">
  <a:themeElements>
    <a:clrScheme name="Prudential_Colour_v8">
      <a:dk1>
        <a:srgbClr val="687379"/>
      </a:dk1>
      <a:lt1>
        <a:srgbClr val="FFFFFF"/>
      </a:lt1>
      <a:dk2>
        <a:srgbClr val="ED1B2E"/>
      </a:dk2>
      <a:lt2>
        <a:srgbClr val="D0D0CE"/>
      </a:lt2>
      <a:accent1>
        <a:srgbClr val="ED1B2E"/>
      </a:accent1>
      <a:accent2>
        <a:srgbClr val="F1AD79"/>
      </a:accent2>
      <a:accent3>
        <a:srgbClr val="F37682"/>
      </a:accent3>
      <a:accent4>
        <a:srgbClr val="F2C737"/>
      </a:accent4>
      <a:accent5>
        <a:srgbClr val="5CB8B2"/>
      </a:accent5>
      <a:accent6>
        <a:srgbClr val="1B365D"/>
      </a:accent6>
      <a:hlink>
        <a:srgbClr val="ED1B2E"/>
      </a:hlink>
      <a:folHlink>
        <a:srgbClr val="000000"/>
      </a:folHlink>
    </a:clrScheme>
    <a:fontScheme name="Office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2700" cap="flat" cmpd="sng" algn="ctr">
          <a:solidFill>
            <a:schemeClr val="tx1"/>
          </a:solidFill>
          <a:prstDash val="solid"/>
          <a:round/>
          <a:headEnd type="none" w="lg" len="med"/>
          <a:tailEnd type="none" w="lg" len="med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Grey 1">
      <a:srgbClr val="4E565C"/>
    </a:custClr>
    <a:custClr name="Grey 2">
      <a:srgbClr val="68737A"/>
    </a:custClr>
    <a:custClr name="Grey 3">
      <a:srgbClr val="A3ABB1"/>
    </a:custClr>
    <a:custClr name="Grey 4">
      <a:srgbClr val="C2C7CB"/>
    </a:custClr>
    <a:custClr name="Orange">
      <a:srgbClr val="EDA50A"/>
    </a:custClr>
    <a:custClr name="Light Orange">
      <a:srgbClr val="F2C737"/>
    </a:custClr>
    <a:custClr name="Deep Orange">
      <a:srgbClr val="E87722"/>
    </a:custClr>
    <a:custClr name="Peach">
      <a:srgbClr val="F1AD7A"/>
    </a:custClr>
    <a:custClr name="Pink">
      <a:srgbClr val="F47682"/>
    </a:custClr>
    <a:custClr name="Prudential Red">
      <a:srgbClr val="ED1B2E"/>
    </a:custClr>
  </a:custClrLst>
  <a:extLst>
    <a:ext uri="{05A4C25C-085E-4340-85A3-A5531E510DB2}">
      <thm15:themeFamily xmlns:thm15="http://schemas.microsoft.com/office/thememl/2012/main" name="175Anni_pptx template 16-9" id="{F3D6FE67-8A54-4793-B36D-178E12A41A7D}" vid="{06D208E9-3A28-4D83-94C0-470F10CAB787}"/>
    </a:ext>
  </a:extLst>
</a:theme>
</file>

<file path=ppt/theme/theme3.xml><?xml version="1.0" encoding="utf-8"?>
<a:theme xmlns:a="http://schemas.openxmlformats.org/drawingml/2006/main" name="2_Prudential_20181212">
  <a:themeElements>
    <a:clrScheme name="Prudential_Colour_v8">
      <a:dk1>
        <a:srgbClr val="687379"/>
      </a:dk1>
      <a:lt1>
        <a:srgbClr val="FFFFFF"/>
      </a:lt1>
      <a:dk2>
        <a:srgbClr val="ED1B2E"/>
      </a:dk2>
      <a:lt2>
        <a:srgbClr val="D0D0CE"/>
      </a:lt2>
      <a:accent1>
        <a:srgbClr val="ED1B2E"/>
      </a:accent1>
      <a:accent2>
        <a:srgbClr val="F1AD79"/>
      </a:accent2>
      <a:accent3>
        <a:srgbClr val="F37682"/>
      </a:accent3>
      <a:accent4>
        <a:srgbClr val="F2C737"/>
      </a:accent4>
      <a:accent5>
        <a:srgbClr val="5CB8B2"/>
      </a:accent5>
      <a:accent6>
        <a:srgbClr val="1B365D"/>
      </a:accent6>
      <a:hlink>
        <a:srgbClr val="ED1B2E"/>
      </a:hlink>
      <a:folHlink>
        <a:srgbClr val="000000"/>
      </a:folHlink>
    </a:clrScheme>
    <a:fontScheme name="Office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2700" cap="flat" cmpd="sng" algn="ctr">
          <a:solidFill>
            <a:schemeClr val="tx1"/>
          </a:solidFill>
          <a:prstDash val="solid"/>
          <a:round/>
          <a:headEnd type="none" w="lg" len="med"/>
          <a:tailEnd type="none" w="lg" len="med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Grey 1">
      <a:srgbClr val="4E565C"/>
    </a:custClr>
    <a:custClr name="Grey 2">
      <a:srgbClr val="68737A"/>
    </a:custClr>
    <a:custClr name="Grey 3">
      <a:srgbClr val="A3ABB1"/>
    </a:custClr>
    <a:custClr name="Grey 4">
      <a:srgbClr val="C2C7CB"/>
    </a:custClr>
    <a:custClr name="Orange">
      <a:srgbClr val="EDA50A"/>
    </a:custClr>
    <a:custClr name="Light Orange">
      <a:srgbClr val="F2C737"/>
    </a:custClr>
    <a:custClr name="Deep Orange">
      <a:srgbClr val="E87722"/>
    </a:custClr>
    <a:custClr name="Peach">
      <a:srgbClr val="F1AD7A"/>
    </a:custClr>
    <a:custClr name="Pink">
      <a:srgbClr val="F47682"/>
    </a:custClr>
    <a:custClr name="Prudential Red">
      <a:srgbClr val="ED1B2E"/>
    </a:custClr>
  </a:custClrLst>
  <a:extLst>
    <a:ext uri="{05A4C25C-085E-4340-85A3-A5531E510DB2}">
      <thm15:themeFamily xmlns:thm15="http://schemas.microsoft.com/office/thememl/2012/main" name="Presentation1" id="{9488C91F-536E-4CC4-A2A3-B47B0B26F5EE}" vid="{4B602054-AFF0-4B49-A151-418F9A10E439}"/>
    </a:ext>
  </a:extLst>
</a:theme>
</file>

<file path=ppt/theme/theme4.xml><?xml version="1.0" encoding="utf-8"?>
<a:theme xmlns:a="http://schemas.openxmlformats.org/drawingml/2006/main" name="3_Prudential_20181212">
  <a:themeElements>
    <a:clrScheme name="Prudential_Colour_v8">
      <a:dk1>
        <a:srgbClr val="687379"/>
      </a:dk1>
      <a:lt1>
        <a:srgbClr val="FFFFFF"/>
      </a:lt1>
      <a:dk2>
        <a:srgbClr val="ED1B2E"/>
      </a:dk2>
      <a:lt2>
        <a:srgbClr val="D0D0CE"/>
      </a:lt2>
      <a:accent1>
        <a:srgbClr val="ED1B2E"/>
      </a:accent1>
      <a:accent2>
        <a:srgbClr val="F1AD79"/>
      </a:accent2>
      <a:accent3>
        <a:srgbClr val="F37682"/>
      </a:accent3>
      <a:accent4>
        <a:srgbClr val="F2C737"/>
      </a:accent4>
      <a:accent5>
        <a:srgbClr val="5CB8B2"/>
      </a:accent5>
      <a:accent6>
        <a:srgbClr val="1B365D"/>
      </a:accent6>
      <a:hlink>
        <a:srgbClr val="ED1B2E"/>
      </a:hlink>
      <a:folHlink>
        <a:srgbClr val="000000"/>
      </a:folHlink>
    </a:clrScheme>
    <a:fontScheme name="Office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2700" cap="flat" cmpd="sng" algn="ctr">
          <a:solidFill>
            <a:schemeClr val="tx1"/>
          </a:solidFill>
          <a:prstDash val="solid"/>
          <a:round/>
          <a:headEnd type="none" w="lg" len="med"/>
          <a:tailEnd type="none" w="lg" len="med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Grey 1">
      <a:srgbClr val="4E565C"/>
    </a:custClr>
    <a:custClr name="Grey 2">
      <a:srgbClr val="68737A"/>
    </a:custClr>
    <a:custClr name="Grey 3">
      <a:srgbClr val="A3ABB1"/>
    </a:custClr>
    <a:custClr name="Grey 4">
      <a:srgbClr val="C2C7CB"/>
    </a:custClr>
    <a:custClr name="Orange">
      <a:srgbClr val="EDA50A"/>
    </a:custClr>
    <a:custClr name="Light Orange">
      <a:srgbClr val="F2C737"/>
    </a:custClr>
    <a:custClr name="Deep Orange">
      <a:srgbClr val="E87722"/>
    </a:custClr>
    <a:custClr name="Peach">
      <a:srgbClr val="F1AD7A"/>
    </a:custClr>
    <a:custClr name="Pink">
      <a:srgbClr val="F47682"/>
    </a:custClr>
    <a:custClr name="Prudential Red">
      <a:srgbClr val="ED1B2E"/>
    </a:custClr>
  </a:custClrLst>
  <a:extLst>
    <a:ext uri="{05A4C25C-085E-4340-85A3-A5531E510DB2}">
      <thm15:themeFamily xmlns:thm15="http://schemas.microsoft.com/office/thememl/2012/main" name="Presentation1" id="{9488C91F-536E-4CC4-A2A3-B47B0B26F5EE}" vid="{4B602054-AFF0-4B49-A151-418F9A10E439}"/>
    </a:ext>
  </a:extLst>
</a:theme>
</file>

<file path=ppt/theme/theme5.xml><?xml version="1.0" encoding="utf-8"?>
<a:theme xmlns:a="http://schemas.openxmlformats.org/drawingml/2006/main" name="4_Prudential_20181212">
  <a:themeElements>
    <a:clrScheme name="Prudential_Colour_v8">
      <a:dk1>
        <a:srgbClr val="687379"/>
      </a:dk1>
      <a:lt1>
        <a:srgbClr val="FFFFFF"/>
      </a:lt1>
      <a:dk2>
        <a:srgbClr val="ED1B2E"/>
      </a:dk2>
      <a:lt2>
        <a:srgbClr val="D0D0CE"/>
      </a:lt2>
      <a:accent1>
        <a:srgbClr val="ED1B2E"/>
      </a:accent1>
      <a:accent2>
        <a:srgbClr val="F1AD79"/>
      </a:accent2>
      <a:accent3>
        <a:srgbClr val="F37682"/>
      </a:accent3>
      <a:accent4>
        <a:srgbClr val="F2C737"/>
      </a:accent4>
      <a:accent5>
        <a:srgbClr val="5CB8B2"/>
      </a:accent5>
      <a:accent6>
        <a:srgbClr val="1B365D"/>
      </a:accent6>
      <a:hlink>
        <a:srgbClr val="ED1B2E"/>
      </a:hlink>
      <a:folHlink>
        <a:srgbClr val="000000"/>
      </a:folHlink>
    </a:clrScheme>
    <a:fontScheme name="Office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微软雅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2700" cap="flat" cmpd="sng" algn="ctr">
          <a:solidFill>
            <a:schemeClr val="tx1"/>
          </a:solidFill>
          <a:prstDash val="solid"/>
          <a:round/>
          <a:headEnd type="none" w="lg" len="med"/>
          <a:tailEnd type="none" w="lg" len="med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Grey 1">
      <a:srgbClr val="4E565C"/>
    </a:custClr>
    <a:custClr name="Grey 2">
      <a:srgbClr val="68737A"/>
    </a:custClr>
    <a:custClr name="Grey 3">
      <a:srgbClr val="A3ABB1"/>
    </a:custClr>
    <a:custClr name="Grey 4">
      <a:srgbClr val="C2C7CB"/>
    </a:custClr>
    <a:custClr name="Orange">
      <a:srgbClr val="EDA50A"/>
    </a:custClr>
    <a:custClr name="Light Orange">
      <a:srgbClr val="F2C737"/>
    </a:custClr>
    <a:custClr name="Deep Orange">
      <a:srgbClr val="E87722"/>
    </a:custClr>
    <a:custClr name="Peach">
      <a:srgbClr val="F1AD7A"/>
    </a:custClr>
    <a:custClr name="Pink">
      <a:srgbClr val="F47682"/>
    </a:custClr>
    <a:custClr name="Prudential Red">
      <a:srgbClr val="ED1B2E"/>
    </a:custClr>
  </a:custClrLst>
  <a:extLst>
    <a:ext uri="{05A4C25C-085E-4340-85A3-A5531E510DB2}">
      <thm15:themeFamily xmlns:thm15="http://schemas.microsoft.com/office/thememl/2012/main" name="Presentation1" id="{9488C91F-536E-4CC4-A2A3-B47B0B26F5EE}" vid="{4B602054-AFF0-4B49-A151-418F9A10E439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740bff4-7bc3-42a8-9c4a-c45aee9319da}" enabled="1" method="Standard" siteId="{7007305e-2664-4e6b-b9a4-c4d5ccfd15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175th_Anniversary_16-9</Template>
  <TotalTime>1159</TotalTime>
  <Words>1218</Words>
  <Application>Microsoft Office PowerPoint</Application>
  <PresentationFormat>On-screen Show (16:9)</PresentationFormat>
  <Paragraphs>77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Angsana New</vt:lpstr>
      <vt:lpstr>Arial</vt:lpstr>
      <vt:lpstr>Calibri</vt:lpstr>
      <vt:lpstr>Century Gothic</vt:lpstr>
      <vt:lpstr>Courier New</vt:lpstr>
      <vt:lpstr>System Font Regular</vt:lpstr>
      <vt:lpstr>Tahoma</vt:lpstr>
      <vt:lpstr>Verdana</vt:lpstr>
      <vt:lpstr>Wingdings</vt:lpstr>
      <vt:lpstr>Prudential_20181212</vt:lpstr>
      <vt:lpstr>1_Prudential_20181212</vt:lpstr>
      <vt:lpstr>2_Prudential_20181212</vt:lpstr>
      <vt:lpstr>3_Prudential_20181212</vt:lpstr>
      <vt:lpstr>4_Prudential_20181212</vt:lpstr>
      <vt:lpstr>Custom Design</vt:lpstr>
      <vt:lpstr>PowerPoint Presentation</vt:lpstr>
      <vt:lpstr>OPD Claim – Cashless (Care Card)</vt:lpstr>
      <vt:lpstr>IPD Claim – Cashless (Fax claim: Admit)</vt:lpstr>
      <vt:lpstr>IPD Claim – Cashless (Fax claim: Discharge)</vt:lpstr>
      <vt:lpstr>คำถามที่พบบ่อย</vt:lpstr>
      <vt:lpstr>เงื่อนไขสัญญาสุขภาพและข้อยกเว้น</vt:lpstr>
      <vt:lpstr>เงื่อนไขสัญญาสุขภาพและข้อยกเว้นบางส่วน</vt:lpstr>
      <vt:lpstr>เงื่อนไขสัญญาสุขภาพและข้อยกเว้นบางส่วน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FAQ-Health rider for IS</dc:title>
  <dc:creator>Jitwadee Kaewkumnerd</dc:creator>
  <cp:lastModifiedBy>Jitwadee Kaewkumnerd</cp:lastModifiedBy>
  <cp:revision>4</cp:revision>
  <cp:lastPrinted>2019-01-08T06:00:20Z</cp:lastPrinted>
  <dcterms:created xsi:type="dcterms:W3CDTF">2023-09-11T08:10:18Z</dcterms:created>
  <dcterms:modified xsi:type="dcterms:W3CDTF">2023-10-09T03:16:58Z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MSOLanguageID">
    <vt:lpwstr>msoLanguageIDEnglishUK</vt:lpwstr>
  </property>
  <property fmtid="{D5CDD505-2E9C-101B-9397-08002B2CF9AE}" pid="3" name="MSIP_Label_a740bff4-7bc3-42a8-9c4a-c45aee9319da_Enabled">
    <vt:lpwstr>true</vt:lpwstr>
  </property>
  <property fmtid="{D5CDD505-2E9C-101B-9397-08002B2CF9AE}" pid="4" name="MSIP_Label_a740bff4-7bc3-42a8-9c4a-c45aee9319da_SetDate">
    <vt:lpwstr>2022-12-23T12:04:35Z</vt:lpwstr>
  </property>
  <property fmtid="{D5CDD505-2E9C-101B-9397-08002B2CF9AE}" pid="5" name="MSIP_Label_a740bff4-7bc3-42a8-9c4a-c45aee9319da_Method">
    <vt:lpwstr>Standard</vt:lpwstr>
  </property>
  <property fmtid="{D5CDD505-2E9C-101B-9397-08002B2CF9AE}" pid="6" name="MSIP_Label_a740bff4-7bc3-42a8-9c4a-c45aee9319da_Name">
    <vt:lpwstr>a740bff4-7bc3-42a8-9c4a-c45aee9319da</vt:lpwstr>
  </property>
  <property fmtid="{D5CDD505-2E9C-101B-9397-08002B2CF9AE}" pid="7" name="MSIP_Label_a740bff4-7bc3-42a8-9c4a-c45aee9319da_SiteId">
    <vt:lpwstr>7007305e-2664-4e6b-b9a4-c4d5ccfd1524</vt:lpwstr>
  </property>
  <property fmtid="{D5CDD505-2E9C-101B-9397-08002B2CF9AE}" pid="8" name="MSIP_Label_a740bff4-7bc3-42a8-9c4a-c45aee9319da_ContentBits">
    <vt:lpwstr>0</vt:lpwstr>
  </property>
</Properties>
</file>