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59" r:id="rId4"/>
    <p:sldId id="265" r:id="rId5"/>
    <p:sldId id="523" r:id="rId6"/>
    <p:sldId id="524" r:id="rId7"/>
    <p:sldId id="533" r:id="rId8"/>
    <p:sldId id="548" r:id="rId9"/>
    <p:sldId id="546" r:id="rId10"/>
    <p:sldId id="549" r:id="rId11"/>
    <p:sldId id="550" r:id="rId12"/>
    <p:sldId id="551" r:id="rId13"/>
    <p:sldId id="552" r:id="rId14"/>
    <p:sldId id="553" r:id="rId15"/>
    <p:sldId id="554" r:id="rId16"/>
    <p:sldId id="555" r:id="rId17"/>
    <p:sldId id="556" r:id="rId18"/>
    <p:sldId id="557" r:id="rId19"/>
    <p:sldId id="535" r:id="rId20"/>
    <p:sldId id="537" r:id="rId21"/>
    <p:sldId id="538" r:id="rId22"/>
    <p:sldId id="539" r:id="rId23"/>
    <p:sldId id="540" r:id="rId24"/>
    <p:sldId id="541" r:id="rId25"/>
    <p:sldId id="542" r:id="rId26"/>
    <p:sldId id="543" r:id="rId27"/>
    <p:sldId id="544" r:id="rId28"/>
    <p:sldId id="545" r:id="rId29"/>
    <p:sldId id="547" r:id="rId30"/>
    <p:sldId id="559" r:id="rId31"/>
    <p:sldId id="563" r:id="rId32"/>
    <p:sldId id="564" r:id="rId33"/>
    <p:sldId id="565" r:id="rId34"/>
    <p:sldId id="560" r:id="rId35"/>
    <p:sldId id="566" r:id="rId36"/>
    <p:sldId id="568" r:id="rId37"/>
    <p:sldId id="569" r:id="rId38"/>
    <p:sldId id="570" r:id="rId39"/>
    <p:sldId id="561" r:id="rId40"/>
    <p:sldId id="562" r:id="rId41"/>
    <p:sldId id="558" r:id="rId42"/>
    <p:sldId id="275" r:id="rId43"/>
    <p:sldId id="521" r:id="rId44"/>
    <p:sldId id="276" r:id="rId4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Sarabun" panose="020B0604020202020204" charset="-34"/>
      <p:regular r:id="rId51"/>
      <p:bold r:id="rId52"/>
      <p:italic r:id="rId53"/>
      <p:boldItalic r:id="rId54"/>
    </p:embeddedFont>
    <p:embeddedFont>
      <p:font typeface="Sarabun ExtraBold" panose="020B0604020202020204" charset="-34"/>
      <p:bold r:id="rId55"/>
      <p:boldItalic r:id="rId56"/>
    </p:embeddedFont>
    <p:embeddedFont>
      <p:font typeface="TH SarabunIT๙" panose="020B0500040200020003" pitchFamily="34" charset="-34"/>
      <p:regular r:id="rId57"/>
      <p:bold r:id="rId58"/>
      <p:italic r:id="rId59"/>
      <p:boldItalic r:id="rId60"/>
    </p:embeddedFont>
    <p:embeddedFont>
      <p:font typeface="TH SarabunPSK" panose="020B0500040200020003" pitchFamily="34" charset="-34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FF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73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026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รายได้ประกัน</c:v>
                </c:pt>
              </c:strCache>
            </c:strRef>
          </c:tx>
          <c:spPr>
            <a:ln>
              <a:solidFill>
                <a:srgbClr val="00B050"/>
              </a:solidFill>
            </a:ln>
            <a:effectLst>
              <a:outerShdw blurRad="508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c:spPr>
          <c:marker>
            <c:spPr>
              <a:solidFill>
                <a:srgbClr val="00B050"/>
              </a:solidFill>
              <a:effectLst>
                <a:outerShdw blurRad="508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</c:spPr>
          </c:marker>
          <c:dLbls>
            <c:dLbl>
              <c:idx val="0"/>
              <c:layout>
                <c:manualLayout>
                  <c:x val="-4.6334305604461966E-2"/>
                  <c:y val="-4.4713341710076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0A-4F36-998B-9B68B9918092}"/>
                </c:ext>
              </c:extLst>
            </c:dLbl>
            <c:dLbl>
              <c:idx val="1"/>
              <c:layout>
                <c:manualLayout>
                  <c:x val="-7.176945028706791E-2"/>
                  <c:y val="-3.7261118091730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0A-4F36-998B-9B68B9918092}"/>
                </c:ext>
              </c:extLst>
            </c:dLbl>
            <c:dLbl>
              <c:idx val="2"/>
              <c:layout>
                <c:manualLayout>
                  <c:x val="-7.0404724333831381E-2"/>
                  <c:y val="-4.2229462767047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0A-4F36-998B-9B68B9918092}"/>
                </c:ext>
              </c:extLst>
            </c:dLbl>
            <c:dLbl>
              <c:idx val="3"/>
              <c:layout>
                <c:manualLayout>
                  <c:x val="-8.7040940837082414E-2"/>
                  <c:y val="-3.7261118091730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0A-4F36-998B-9B68B9918092}"/>
                </c:ext>
              </c:extLst>
            </c:dLbl>
            <c:dLbl>
              <c:idx val="4"/>
              <c:layout>
                <c:manualLayout>
                  <c:x val="-8.5351274528818813E-2"/>
                  <c:y val="-2.7324819933935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0A-4F36-998B-9B68B9918092}"/>
                </c:ext>
              </c:extLst>
            </c:dLbl>
            <c:dLbl>
              <c:idx val="5"/>
              <c:layout>
                <c:manualLayout>
                  <c:x val="-7.6136432110179939E-2"/>
                  <c:y val="-4.71974162495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A0A-4F36-998B-9B68B9918092}"/>
                </c:ext>
              </c:extLst>
            </c:dLbl>
            <c:dLbl>
              <c:idx val="6"/>
              <c:layout>
                <c:manualLayout>
                  <c:x val="-0.1012855916197634"/>
                  <c:y val="-1.2420568293663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A0A-4F36-998B-9B68B9918092}"/>
                </c:ext>
              </c:extLst>
            </c:dLbl>
            <c:dLbl>
              <c:idx val="7"/>
              <c:layout>
                <c:manualLayout>
                  <c:x val="-0.10014188630641793"/>
                  <c:y val="-1.4904447236692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A0A-4F36-998B-9B68B9918092}"/>
                </c:ext>
              </c:extLst>
            </c:dLbl>
            <c:dLbl>
              <c:idx val="8"/>
              <c:layout>
                <c:manualLayout>
                  <c:x val="-5.8551521582347783E-2"/>
                  <c:y val="-5.2165565328422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A0A-4F36-998B-9B68B9918092}"/>
                </c:ext>
              </c:extLst>
            </c:dLbl>
            <c:dLbl>
              <c:idx val="9"/>
              <c:layout>
                <c:manualLayout>
                  <c:x val="1.2996437307342501E-3"/>
                  <c:y val="-4.554084046488403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A0A-4F36-998B-9B68B9918092}"/>
                </c:ext>
              </c:extLst>
            </c:dLbl>
            <c:dLbl>
              <c:idx val="10"/>
              <c:layout>
                <c:manualLayout>
                  <c:x val="-3.886103050696809E-2"/>
                  <c:y val="-3.2292969012832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A0A-4F36-998B-9B68B991809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2554</c:v>
                </c:pt>
                <c:pt idx="1">
                  <c:v>2555</c:v>
                </c:pt>
                <c:pt idx="2">
                  <c:v>2556</c:v>
                </c:pt>
                <c:pt idx="3">
                  <c:v>2557</c:v>
                </c:pt>
                <c:pt idx="4">
                  <c:v>2558</c:v>
                </c:pt>
                <c:pt idx="5">
                  <c:v>2559</c:v>
                </c:pt>
                <c:pt idx="6">
                  <c:v>2560</c:v>
                </c:pt>
                <c:pt idx="7">
                  <c:v>2561</c:v>
                </c:pt>
                <c:pt idx="8">
                  <c:v>2562</c:v>
                </c:pt>
                <c:pt idx="9">
                  <c:v>2563</c:v>
                </c:pt>
                <c:pt idx="10">
                  <c:v>2564</c:v>
                </c:pt>
                <c:pt idx="11">
                  <c:v>2565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356463</c:v>
                </c:pt>
                <c:pt idx="1">
                  <c:v>3754743</c:v>
                </c:pt>
                <c:pt idx="2">
                  <c:v>6160092</c:v>
                </c:pt>
                <c:pt idx="3">
                  <c:v>10164293</c:v>
                </c:pt>
                <c:pt idx="4">
                  <c:v>14023514</c:v>
                </c:pt>
                <c:pt idx="5">
                  <c:v>15135591</c:v>
                </c:pt>
                <c:pt idx="6">
                  <c:v>23361348</c:v>
                </c:pt>
                <c:pt idx="7">
                  <c:v>31061348</c:v>
                </c:pt>
                <c:pt idx="8">
                  <c:v>34079012</c:v>
                </c:pt>
                <c:pt idx="9">
                  <c:v>27683941</c:v>
                </c:pt>
                <c:pt idx="10">
                  <c:v>32326773</c:v>
                </c:pt>
                <c:pt idx="11">
                  <c:v>42213200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3A0A-4F36-998B-9B68B9918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076480"/>
        <c:axId val="347078016"/>
      </c:lineChart>
      <c:catAx>
        <c:axId val="347076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347078016"/>
        <c:crosses val="autoZero"/>
        <c:auto val="1"/>
        <c:lblAlgn val="ctr"/>
        <c:lblOffset val="100"/>
        <c:noMultiLvlLbl val="0"/>
      </c:catAx>
      <c:valAx>
        <c:axId val="347078016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th-TH"/>
          </a:p>
        </c:txPr>
        <c:crossAx val="347076480"/>
        <c:crosses val="autoZero"/>
        <c:crossBetween val="between"/>
      </c:valAx>
      <c:spPr>
        <a:effectLst>
          <a:outerShdw blurRad="50800" dist="50800" dir="5400000" algn="ctr" rotWithShape="0">
            <a:schemeClr val="tx1">
              <a:lumMod val="50000"/>
              <a:lumOff val="50000"/>
            </a:schemeClr>
          </a:outerShdw>
        </a:effectLst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43C73-E60F-4D64-ACAD-0F00C95449B0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33DC1-D499-4C71-A8F8-859906BCD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23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3DC1-D499-4C71-A8F8-859906BCDC8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98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3DC1-D499-4C71-A8F8-859906BCDC8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98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58B3F2A-69C9-4A2B-B8CB-1CBFC31A97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-12858"/>
            <a:ext cx="9189720" cy="5169217"/>
          </a:xfrm>
          <a:prstGeom prst="rect">
            <a:avLst/>
          </a:prstGeom>
        </p:spPr>
      </p:pic>
      <p:sp>
        <p:nvSpPr>
          <p:cNvPr id="30" name="ตัวแทนรูปภาพ 29">
            <a:extLst>
              <a:ext uri="{FF2B5EF4-FFF2-40B4-BE49-F238E27FC236}">
                <a16:creationId xmlns:a16="http://schemas.microsoft.com/office/drawing/2014/main" id="{1A49573E-31DF-4283-B65B-1F22287F96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2225" y="-12700"/>
            <a:ext cx="9188450" cy="516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ตัวแทนข้อความ 27">
            <a:extLst>
              <a:ext uri="{FF2B5EF4-FFF2-40B4-BE49-F238E27FC236}">
                <a16:creationId xmlns:a16="http://schemas.microsoft.com/office/drawing/2014/main" id="{E7316832-7C2F-4CF8-BB7D-8EB59594C2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100" y="910022"/>
            <a:ext cx="5316078" cy="2714625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85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</p:spTree>
    <p:extLst>
      <p:ext uri="{BB962C8B-B14F-4D97-AF65-F5344CB8AC3E}">
        <p14:creationId xmlns:p14="http://schemas.microsoft.com/office/powerpoint/2010/main" val="74795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รูปแบบอิสระ: รูปร่าง 46">
            <a:extLst>
              <a:ext uri="{FF2B5EF4-FFF2-40B4-BE49-F238E27FC236}">
                <a16:creationId xmlns:a16="http://schemas.microsoft.com/office/drawing/2014/main" id="{4E8049A9-04DC-46AB-89F9-1B2E98F1E84D}"/>
              </a:ext>
            </a:extLst>
          </p:cNvPr>
          <p:cNvSpPr/>
          <p:nvPr/>
        </p:nvSpPr>
        <p:spPr>
          <a:xfrm>
            <a:off x="1002895" y="4485282"/>
            <a:ext cx="482407" cy="482407"/>
          </a:xfrm>
          <a:custGeom>
            <a:avLst/>
            <a:gdLst>
              <a:gd name="connsiteX0" fmla="*/ 305684 w 482407"/>
              <a:gd name="connsiteY0" fmla="*/ 14329 h 482407"/>
              <a:gd name="connsiteX1" fmla="*/ 305684 w 482407"/>
              <a:gd name="connsiteY1" fmla="*/ 162395 h 482407"/>
              <a:gd name="connsiteX2" fmla="*/ 305684 w 482407"/>
              <a:gd name="connsiteY2" fmla="*/ 176724 h 482407"/>
              <a:gd name="connsiteX3" fmla="*/ 320013 w 482407"/>
              <a:gd name="connsiteY3" fmla="*/ 176724 h 482407"/>
              <a:gd name="connsiteX4" fmla="*/ 468079 w 482407"/>
              <a:gd name="connsiteY4" fmla="*/ 176724 h 482407"/>
              <a:gd name="connsiteX5" fmla="*/ 468079 w 482407"/>
              <a:gd name="connsiteY5" fmla="*/ 305684 h 482407"/>
              <a:gd name="connsiteX6" fmla="*/ 320013 w 482407"/>
              <a:gd name="connsiteY6" fmla="*/ 305684 h 482407"/>
              <a:gd name="connsiteX7" fmla="*/ 305684 w 482407"/>
              <a:gd name="connsiteY7" fmla="*/ 305684 h 482407"/>
              <a:gd name="connsiteX8" fmla="*/ 305684 w 482407"/>
              <a:gd name="connsiteY8" fmla="*/ 320013 h 482407"/>
              <a:gd name="connsiteX9" fmla="*/ 305684 w 482407"/>
              <a:gd name="connsiteY9" fmla="*/ 469671 h 482407"/>
              <a:gd name="connsiteX10" fmla="*/ 176724 w 482407"/>
              <a:gd name="connsiteY10" fmla="*/ 469671 h 482407"/>
              <a:gd name="connsiteX11" fmla="*/ 176724 w 482407"/>
              <a:gd name="connsiteY11" fmla="*/ 321605 h 482407"/>
              <a:gd name="connsiteX12" fmla="*/ 176724 w 482407"/>
              <a:gd name="connsiteY12" fmla="*/ 307276 h 482407"/>
              <a:gd name="connsiteX13" fmla="*/ 162395 w 482407"/>
              <a:gd name="connsiteY13" fmla="*/ 307276 h 482407"/>
              <a:gd name="connsiteX14" fmla="*/ 14329 w 482407"/>
              <a:gd name="connsiteY14" fmla="*/ 307276 h 482407"/>
              <a:gd name="connsiteX15" fmla="*/ 14329 w 482407"/>
              <a:gd name="connsiteY15" fmla="*/ 178316 h 482407"/>
              <a:gd name="connsiteX16" fmla="*/ 162395 w 482407"/>
              <a:gd name="connsiteY16" fmla="*/ 178316 h 482407"/>
              <a:gd name="connsiteX17" fmla="*/ 176724 w 482407"/>
              <a:gd name="connsiteY17" fmla="*/ 178316 h 482407"/>
              <a:gd name="connsiteX18" fmla="*/ 176724 w 482407"/>
              <a:gd name="connsiteY18" fmla="*/ 163987 h 482407"/>
              <a:gd name="connsiteX19" fmla="*/ 176724 w 482407"/>
              <a:gd name="connsiteY19" fmla="*/ 15921 h 482407"/>
              <a:gd name="connsiteX20" fmla="*/ 305684 w 482407"/>
              <a:gd name="connsiteY20" fmla="*/ 15921 h 482407"/>
              <a:gd name="connsiteX21" fmla="*/ 320013 w 482407"/>
              <a:gd name="connsiteY21" fmla="*/ 0 h 482407"/>
              <a:gd name="connsiteX22" fmla="*/ 162395 w 482407"/>
              <a:gd name="connsiteY22" fmla="*/ 0 h 482407"/>
              <a:gd name="connsiteX23" fmla="*/ 162395 w 482407"/>
              <a:gd name="connsiteY23" fmla="*/ 162395 h 482407"/>
              <a:gd name="connsiteX24" fmla="*/ 0 w 482407"/>
              <a:gd name="connsiteY24" fmla="*/ 162395 h 482407"/>
              <a:gd name="connsiteX25" fmla="*/ 0 w 482407"/>
              <a:gd name="connsiteY25" fmla="*/ 320013 h 482407"/>
              <a:gd name="connsiteX26" fmla="*/ 162395 w 482407"/>
              <a:gd name="connsiteY26" fmla="*/ 320013 h 482407"/>
              <a:gd name="connsiteX27" fmla="*/ 162395 w 482407"/>
              <a:gd name="connsiteY27" fmla="*/ 482408 h 482407"/>
              <a:gd name="connsiteX28" fmla="*/ 320013 w 482407"/>
              <a:gd name="connsiteY28" fmla="*/ 482408 h 482407"/>
              <a:gd name="connsiteX29" fmla="*/ 320013 w 482407"/>
              <a:gd name="connsiteY29" fmla="*/ 320013 h 482407"/>
              <a:gd name="connsiteX30" fmla="*/ 482408 w 482407"/>
              <a:gd name="connsiteY30" fmla="*/ 320013 h 482407"/>
              <a:gd name="connsiteX31" fmla="*/ 482408 w 482407"/>
              <a:gd name="connsiteY31" fmla="*/ 162395 h 482407"/>
              <a:gd name="connsiteX32" fmla="*/ 320013 w 482407"/>
              <a:gd name="connsiteY32" fmla="*/ 162395 h 482407"/>
              <a:gd name="connsiteX33" fmla="*/ 320013 w 482407"/>
              <a:gd name="connsiteY33" fmla="*/ 0 h 482407"/>
              <a:gd name="connsiteX34" fmla="*/ 320013 w 482407"/>
              <a:gd name="connsiteY34" fmla="*/ 0 h 48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82407" h="482407">
                <a:moveTo>
                  <a:pt x="305684" y="14329"/>
                </a:moveTo>
                <a:lnTo>
                  <a:pt x="305684" y="162395"/>
                </a:lnTo>
                <a:lnTo>
                  <a:pt x="305684" y="176724"/>
                </a:lnTo>
                <a:lnTo>
                  <a:pt x="320013" y="176724"/>
                </a:lnTo>
                <a:lnTo>
                  <a:pt x="468079" y="176724"/>
                </a:lnTo>
                <a:lnTo>
                  <a:pt x="468079" y="305684"/>
                </a:lnTo>
                <a:lnTo>
                  <a:pt x="320013" y="305684"/>
                </a:lnTo>
                <a:lnTo>
                  <a:pt x="305684" y="305684"/>
                </a:lnTo>
                <a:lnTo>
                  <a:pt x="305684" y="320013"/>
                </a:lnTo>
                <a:lnTo>
                  <a:pt x="305684" y="469671"/>
                </a:lnTo>
                <a:lnTo>
                  <a:pt x="176724" y="469671"/>
                </a:lnTo>
                <a:lnTo>
                  <a:pt x="176724" y="321605"/>
                </a:lnTo>
                <a:lnTo>
                  <a:pt x="176724" y="307276"/>
                </a:lnTo>
                <a:lnTo>
                  <a:pt x="162395" y="307276"/>
                </a:lnTo>
                <a:lnTo>
                  <a:pt x="14329" y="307276"/>
                </a:lnTo>
                <a:lnTo>
                  <a:pt x="14329" y="178316"/>
                </a:lnTo>
                <a:lnTo>
                  <a:pt x="162395" y="178316"/>
                </a:lnTo>
                <a:lnTo>
                  <a:pt x="176724" y="178316"/>
                </a:lnTo>
                <a:lnTo>
                  <a:pt x="176724" y="163987"/>
                </a:lnTo>
                <a:lnTo>
                  <a:pt x="176724" y="15921"/>
                </a:lnTo>
                <a:lnTo>
                  <a:pt x="305684" y="15921"/>
                </a:lnTo>
                <a:moveTo>
                  <a:pt x="320013" y="0"/>
                </a:moveTo>
                <a:lnTo>
                  <a:pt x="162395" y="0"/>
                </a:lnTo>
                <a:lnTo>
                  <a:pt x="162395" y="162395"/>
                </a:lnTo>
                <a:lnTo>
                  <a:pt x="0" y="162395"/>
                </a:lnTo>
                <a:lnTo>
                  <a:pt x="0" y="320013"/>
                </a:lnTo>
                <a:lnTo>
                  <a:pt x="162395" y="320013"/>
                </a:lnTo>
                <a:lnTo>
                  <a:pt x="162395" y="482408"/>
                </a:lnTo>
                <a:lnTo>
                  <a:pt x="320013" y="482408"/>
                </a:lnTo>
                <a:lnTo>
                  <a:pt x="320013" y="320013"/>
                </a:lnTo>
                <a:lnTo>
                  <a:pt x="482408" y="320013"/>
                </a:lnTo>
                <a:lnTo>
                  <a:pt x="482408" y="162395"/>
                </a:lnTo>
                <a:lnTo>
                  <a:pt x="320013" y="162395"/>
                </a:lnTo>
                <a:lnTo>
                  <a:pt x="320013" y="0"/>
                </a:lnTo>
                <a:lnTo>
                  <a:pt x="320013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รูปแบบอิสระ: รูปร่าง 47">
            <a:extLst>
              <a:ext uri="{FF2B5EF4-FFF2-40B4-BE49-F238E27FC236}">
                <a16:creationId xmlns:a16="http://schemas.microsoft.com/office/drawing/2014/main" id="{C3468970-1348-4D6E-AE33-5C3BA3C7EA2B}"/>
              </a:ext>
            </a:extLst>
          </p:cNvPr>
          <p:cNvSpPr/>
          <p:nvPr/>
        </p:nvSpPr>
        <p:spPr>
          <a:xfrm>
            <a:off x="313514" y="4162085"/>
            <a:ext cx="453749" cy="453749"/>
          </a:xfrm>
          <a:custGeom>
            <a:avLst/>
            <a:gdLst>
              <a:gd name="connsiteX0" fmla="*/ 288171 w 453749"/>
              <a:gd name="connsiteY0" fmla="*/ 14329 h 453749"/>
              <a:gd name="connsiteX1" fmla="*/ 288171 w 453749"/>
              <a:gd name="connsiteY1" fmla="*/ 154434 h 453749"/>
              <a:gd name="connsiteX2" fmla="*/ 288171 w 453749"/>
              <a:gd name="connsiteY2" fmla="*/ 167171 h 453749"/>
              <a:gd name="connsiteX3" fmla="*/ 300908 w 453749"/>
              <a:gd name="connsiteY3" fmla="*/ 167171 h 453749"/>
              <a:gd name="connsiteX4" fmla="*/ 441013 w 453749"/>
              <a:gd name="connsiteY4" fmla="*/ 167171 h 453749"/>
              <a:gd name="connsiteX5" fmla="*/ 441013 w 453749"/>
              <a:gd name="connsiteY5" fmla="*/ 289763 h 453749"/>
              <a:gd name="connsiteX6" fmla="*/ 300908 w 453749"/>
              <a:gd name="connsiteY6" fmla="*/ 289763 h 453749"/>
              <a:gd name="connsiteX7" fmla="*/ 288171 w 453749"/>
              <a:gd name="connsiteY7" fmla="*/ 289763 h 453749"/>
              <a:gd name="connsiteX8" fmla="*/ 288171 w 453749"/>
              <a:gd name="connsiteY8" fmla="*/ 302500 h 453749"/>
              <a:gd name="connsiteX9" fmla="*/ 288171 w 453749"/>
              <a:gd name="connsiteY9" fmla="*/ 442605 h 453749"/>
              <a:gd name="connsiteX10" fmla="*/ 165579 w 453749"/>
              <a:gd name="connsiteY10" fmla="*/ 442605 h 453749"/>
              <a:gd name="connsiteX11" fmla="*/ 165579 w 453749"/>
              <a:gd name="connsiteY11" fmla="*/ 302500 h 453749"/>
              <a:gd name="connsiteX12" fmla="*/ 165579 w 453749"/>
              <a:gd name="connsiteY12" fmla="*/ 289763 h 453749"/>
              <a:gd name="connsiteX13" fmla="*/ 152842 w 453749"/>
              <a:gd name="connsiteY13" fmla="*/ 289763 h 453749"/>
              <a:gd name="connsiteX14" fmla="*/ 12737 w 453749"/>
              <a:gd name="connsiteY14" fmla="*/ 289763 h 453749"/>
              <a:gd name="connsiteX15" fmla="*/ 12737 w 453749"/>
              <a:gd name="connsiteY15" fmla="*/ 167171 h 453749"/>
              <a:gd name="connsiteX16" fmla="*/ 152842 w 453749"/>
              <a:gd name="connsiteY16" fmla="*/ 167171 h 453749"/>
              <a:gd name="connsiteX17" fmla="*/ 165579 w 453749"/>
              <a:gd name="connsiteY17" fmla="*/ 167171 h 453749"/>
              <a:gd name="connsiteX18" fmla="*/ 165579 w 453749"/>
              <a:gd name="connsiteY18" fmla="*/ 154434 h 453749"/>
              <a:gd name="connsiteX19" fmla="*/ 165579 w 453749"/>
              <a:gd name="connsiteY19" fmla="*/ 14329 h 453749"/>
              <a:gd name="connsiteX20" fmla="*/ 288171 w 453749"/>
              <a:gd name="connsiteY20" fmla="*/ 14329 h 453749"/>
              <a:gd name="connsiteX21" fmla="*/ 300908 w 453749"/>
              <a:gd name="connsiteY21" fmla="*/ 0 h 453749"/>
              <a:gd name="connsiteX22" fmla="*/ 152842 w 453749"/>
              <a:gd name="connsiteY22" fmla="*/ 0 h 453749"/>
              <a:gd name="connsiteX23" fmla="*/ 152842 w 453749"/>
              <a:gd name="connsiteY23" fmla="*/ 152842 h 453749"/>
              <a:gd name="connsiteX24" fmla="*/ 0 w 453749"/>
              <a:gd name="connsiteY24" fmla="*/ 152842 h 453749"/>
              <a:gd name="connsiteX25" fmla="*/ 0 w 453749"/>
              <a:gd name="connsiteY25" fmla="*/ 300908 h 453749"/>
              <a:gd name="connsiteX26" fmla="*/ 152842 w 453749"/>
              <a:gd name="connsiteY26" fmla="*/ 300908 h 453749"/>
              <a:gd name="connsiteX27" fmla="*/ 152842 w 453749"/>
              <a:gd name="connsiteY27" fmla="*/ 453750 h 453749"/>
              <a:gd name="connsiteX28" fmla="*/ 300908 w 453749"/>
              <a:gd name="connsiteY28" fmla="*/ 453750 h 453749"/>
              <a:gd name="connsiteX29" fmla="*/ 300908 w 453749"/>
              <a:gd name="connsiteY29" fmla="*/ 300908 h 453749"/>
              <a:gd name="connsiteX30" fmla="*/ 453750 w 453749"/>
              <a:gd name="connsiteY30" fmla="*/ 300908 h 453749"/>
              <a:gd name="connsiteX31" fmla="*/ 453750 w 453749"/>
              <a:gd name="connsiteY31" fmla="*/ 152842 h 453749"/>
              <a:gd name="connsiteX32" fmla="*/ 300908 w 453749"/>
              <a:gd name="connsiteY32" fmla="*/ 152842 h 453749"/>
              <a:gd name="connsiteX33" fmla="*/ 300908 w 453749"/>
              <a:gd name="connsiteY33" fmla="*/ 0 h 453749"/>
              <a:gd name="connsiteX34" fmla="*/ 300908 w 453749"/>
              <a:gd name="connsiteY34" fmla="*/ 0 h 45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3749" h="453749">
                <a:moveTo>
                  <a:pt x="288171" y="14329"/>
                </a:moveTo>
                <a:lnTo>
                  <a:pt x="288171" y="154434"/>
                </a:lnTo>
                <a:lnTo>
                  <a:pt x="288171" y="167171"/>
                </a:lnTo>
                <a:lnTo>
                  <a:pt x="300908" y="167171"/>
                </a:lnTo>
                <a:lnTo>
                  <a:pt x="441013" y="167171"/>
                </a:lnTo>
                <a:lnTo>
                  <a:pt x="441013" y="289763"/>
                </a:lnTo>
                <a:lnTo>
                  <a:pt x="300908" y="289763"/>
                </a:lnTo>
                <a:lnTo>
                  <a:pt x="288171" y="289763"/>
                </a:lnTo>
                <a:lnTo>
                  <a:pt x="288171" y="302500"/>
                </a:lnTo>
                <a:lnTo>
                  <a:pt x="288171" y="442605"/>
                </a:lnTo>
                <a:lnTo>
                  <a:pt x="165579" y="442605"/>
                </a:lnTo>
                <a:lnTo>
                  <a:pt x="165579" y="302500"/>
                </a:lnTo>
                <a:lnTo>
                  <a:pt x="165579" y="289763"/>
                </a:lnTo>
                <a:lnTo>
                  <a:pt x="152842" y="289763"/>
                </a:lnTo>
                <a:lnTo>
                  <a:pt x="12737" y="289763"/>
                </a:lnTo>
                <a:lnTo>
                  <a:pt x="12737" y="167171"/>
                </a:lnTo>
                <a:lnTo>
                  <a:pt x="152842" y="167171"/>
                </a:lnTo>
                <a:lnTo>
                  <a:pt x="165579" y="167171"/>
                </a:lnTo>
                <a:lnTo>
                  <a:pt x="165579" y="154434"/>
                </a:lnTo>
                <a:lnTo>
                  <a:pt x="165579" y="14329"/>
                </a:lnTo>
                <a:lnTo>
                  <a:pt x="288171" y="14329"/>
                </a:lnTo>
                <a:moveTo>
                  <a:pt x="300908" y="0"/>
                </a:moveTo>
                <a:lnTo>
                  <a:pt x="152842" y="0"/>
                </a:lnTo>
                <a:lnTo>
                  <a:pt x="152842" y="152842"/>
                </a:lnTo>
                <a:lnTo>
                  <a:pt x="0" y="152842"/>
                </a:lnTo>
                <a:lnTo>
                  <a:pt x="0" y="300908"/>
                </a:lnTo>
                <a:lnTo>
                  <a:pt x="152842" y="300908"/>
                </a:lnTo>
                <a:lnTo>
                  <a:pt x="152842" y="453750"/>
                </a:lnTo>
                <a:lnTo>
                  <a:pt x="300908" y="453750"/>
                </a:lnTo>
                <a:lnTo>
                  <a:pt x="300908" y="300908"/>
                </a:lnTo>
                <a:lnTo>
                  <a:pt x="453750" y="300908"/>
                </a:lnTo>
                <a:lnTo>
                  <a:pt x="453750" y="152842"/>
                </a:lnTo>
                <a:lnTo>
                  <a:pt x="300908" y="152842"/>
                </a:lnTo>
                <a:lnTo>
                  <a:pt x="300908" y="0"/>
                </a:lnTo>
                <a:lnTo>
                  <a:pt x="300908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รูปแบบอิสระ: รูปร่าง 48">
            <a:extLst>
              <a:ext uri="{FF2B5EF4-FFF2-40B4-BE49-F238E27FC236}">
                <a16:creationId xmlns:a16="http://schemas.microsoft.com/office/drawing/2014/main" id="{85FE5A5F-5B50-4024-977A-7A4FC4F77EE4}"/>
              </a:ext>
            </a:extLst>
          </p:cNvPr>
          <p:cNvSpPr/>
          <p:nvPr/>
        </p:nvSpPr>
        <p:spPr>
          <a:xfrm>
            <a:off x="1324500" y="3840480"/>
            <a:ext cx="982328" cy="982328"/>
          </a:xfrm>
          <a:custGeom>
            <a:avLst/>
            <a:gdLst>
              <a:gd name="connsiteX0" fmla="*/ 624105 w 982328"/>
              <a:gd name="connsiteY0" fmla="*/ 28658 h 982328"/>
              <a:gd name="connsiteX1" fmla="*/ 624105 w 982328"/>
              <a:gd name="connsiteY1" fmla="*/ 331158 h 982328"/>
              <a:gd name="connsiteX2" fmla="*/ 624105 w 982328"/>
              <a:gd name="connsiteY2" fmla="*/ 359816 h 982328"/>
              <a:gd name="connsiteX3" fmla="*/ 652763 w 982328"/>
              <a:gd name="connsiteY3" fmla="*/ 359816 h 982328"/>
              <a:gd name="connsiteX4" fmla="*/ 955263 w 982328"/>
              <a:gd name="connsiteY4" fmla="*/ 359816 h 982328"/>
              <a:gd name="connsiteX5" fmla="*/ 955263 w 982328"/>
              <a:gd name="connsiteY5" fmla="*/ 624105 h 982328"/>
              <a:gd name="connsiteX6" fmla="*/ 652763 w 982328"/>
              <a:gd name="connsiteY6" fmla="*/ 624105 h 982328"/>
              <a:gd name="connsiteX7" fmla="*/ 624105 w 982328"/>
              <a:gd name="connsiteY7" fmla="*/ 624105 h 982328"/>
              <a:gd name="connsiteX8" fmla="*/ 624105 w 982328"/>
              <a:gd name="connsiteY8" fmla="*/ 652763 h 982328"/>
              <a:gd name="connsiteX9" fmla="*/ 624105 w 982328"/>
              <a:gd name="connsiteY9" fmla="*/ 955263 h 982328"/>
              <a:gd name="connsiteX10" fmla="*/ 359816 w 982328"/>
              <a:gd name="connsiteY10" fmla="*/ 955263 h 982328"/>
              <a:gd name="connsiteX11" fmla="*/ 359816 w 982328"/>
              <a:gd name="connsiteY11" fmla="*/ 652763 h 982328"/>
              <a:gd name="connsiteX12" fmla="*/ 359816 w 982328"/>
              <a:gd name="connsiteY12" fmla="*/ 624105 h 982328"/>
              <a:gd name="connsiteX13" fmla="*/ 331158 w 982328"/>
              <a:gd name="connsiteY13" fmla="*/ 624105 h 982328"/>
              <a:gd name="connsiteX14" fmla="*/ 28658 w 982328"/>
              <a:gd name="connsiteY14" fmla="*/ 624105 h 982328"/>
              <a:gd name="connsiteX15" fmla="*/ 28658 w 982328"/>
              <a:gd name="connsiteY15" fmla="*/ 359816 h 982328"/>
              <a:gd name="connsiteX16" fmla="*/ 331158 w 982328"/>
              <a:gd name="connsiteY16" fmla="*/ 359816 h 982328"/>
              <a:gd name="connsiteX17" fmla="*/ 359816 w 982328"/>
              <a:gd name="connsiteY17" fmla="*/ 359816 h 982328"/>
              <a:gd name="connsiteX18" fmla="*/ 359816 w 982328"/>
              <a:gd name="connsiteY18" fmla="*/ 331158 h 982328"/>
              <a:gd name="connsiteX19" fmla="*/ 359816 w 982328"/>
              <a:gd name="connsiteY19" fmla="*/ 28658 h 982328"/>
              <a:gd name="connsiteX20" fmla="*/ 624105 w 982328"/>
              <a:gd name="connsiteY20" fmla="*/ 28658 h 982328"/>
              <a:gd name="connsiteX21" fmla="*/ 651171 w 982328"/>
              <a:gd name="connsiteY21" fmla="*/ 0 h 982328"/>
              <a:gd name="connsiteX22" fmla="*/ 331158 w 982328"/>
              <a:gd name="connsiteY22" fmla="*/ 0 h 982328"/>
              <a:gd name="connsiteX23" fmla="*/ 331158 w 982328"/>
              <a:gd name="connsiteY23" fmla="*/ 331158 h 982328"/>
              <a:gd name="connsiteX24" fmla="*/ 0 w 982328"/>
              <a:gd name="connsiteY24" fmla="*/ 331158 h 982328"/>
              <a:gd name="connsiteX25" fmla="*/ 0 w 982328"/>
              <a:gd name="connsiteY25" fmla="*/ 651171 h 982328"/>
              <a:gd name="connsiteX26" fmla="*/ 331158 w 982328"/>
              <a:gd name="connsiteY26" fmla="*/ 651171 h 982328"/>
              <a:gd name="connsiteX27" fmla="*/ 331158 w 982328"/>
              <a:gd name="connsiteY27" fmla="*/ 982328 h 982328"/>
              <a:gd name="connsiteX28" fmla="*/ 651171 w 982328"/>
              <a:gd name="connsiteY28" fmla="*/ 982328 h 982328"/>
              <a:gd name="connsiteX29" fmla="*/ 651171 w 982328"/>
              <a:gd name="connsiteY29" fmla="*/ 651171 h 982328"/>
              <a:gd name="connsiteX30" fmla="*/ 982329 w 982328"/>
              <a:gd name="connsiteY30" fmla="*/ 651171 h 982328"/>
              <a:gd name="connsiteX31" fmla="*/ 982329 w 982328"/>
              <a:gd name="connsiteY31" fmla="*/ 331158 h 982328"/>
              <a:gd name="connsiteX32" fmla="*/ 651171 w 982328"/>
              <a:gd name="connsiteY32" fmla="*/ 331158 h 982328"/>
              <a:gd name="connsiteX33" fmla="*/ 651171 w 982328"/>
              <a:gd name="connsiteY33" fmla="*/ 0 h 982328"/>
              <a:gd name="connsiteX34" fmla="*/ 651171 w 982328"/>
              <a:gd name="connsiteY34" fmla="*/ 0 h 98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82328" h="982328">
                <a:moveTo>
                  <a:pt x="624105" y="28658"/>
                </a:moveTo>
                <a:lnTo>
                  <a:pt x="624105" y="331158"/>
                </a:lnTo>
                <a:lnTo>
                  <a:pt x="624105" y="359816"/>
                </a:lnTo>
                <a:lnTo>
                  <a:pt x="652763" y="359816"/>
                </a:lnTo>
                <a:lnTo>
                  <a:pt x="955263" y="359816"/>
                </a:lnTo>
                <a:lnTo>
                  <a:pt x="955263" y="624105"/>
                </a:lnTo>
                <a:lnTo>
                  <a:pt x="652763" y="624105"/>
                </a:lnTo>
                <a:lnTo>
                  <a:pt x="624105" y="624105"/>
                </a:lnTo>
                <a:lnTo>
                  <a:pt x="624105" y="652763"/>
                </a:lnTo>
                <a:lnTo>
                  <a:pt x="624105" y="955263"/>
                </a:lnTo>
                <a:lnTo>
                  <a:pt x="359816" y="955263"/>
                </a:lnTo>
                <a:lnTo>
                  <a:pt x="359816" y="652763"/>
                </a:lnTo>
                <a:lnTo>
                  <a:pt x="359816" y="624105"/>
                </a:lnTo>
                <a:lnTo>
                  <a:pt x="331158" y="624105"/>
                </a:lnTo>
                <a:lnTo>
                  <a:pt x="28658" y="624105"/>
                </a:lnTo>
                <a:lnTo>
                  <a:pt x="28658" y="359816"/>
                </a:lnTo>
                <a:lnTo>
                  <a:pt x="331158" y="359816"/>
                </a:lnTo>
                <a:lnTo>
                  <a:pt x="359816" y="359816"/>
                </a:lnTo>
                <a:lnTo>
                  <a:pt x="359816" y="331158"/>
                </a:lnTo>
                <a:lnTo>
                  <a:pt x="359816" y="28658"/>
                </a:lnTo>
                <a:lnTo>
                  <a:pt x="624105" y="28658"/>
                </a:lnTo>
                <a:moveTo>
                  <a:pt x="651171" y="0"/>
                </a:moveTo>
                <a:lnTo>
                  <a:pt x="331158" y="0"/>
                </a:lnTo>
                <a:lnTo>
                  <a:pt x="331158" y="331158"/>
                </a:lnTo>
                <a:lnTo>
                  <a:pt x="0" y="331158"/>
                </a:lnTo>
                <a:lnTo>
                  <a:pt x="0" y="651171"/>
                </a:lnTo>
                <a:lnTo>
                  <a:pt x="331158" y="651171"/>
                </a:lnTo>
                <a:lnTo>
                  <a:pt x="331158" y="982328"/>
                </a:lnTo>
                <a:lnTo>
                  <a:pt x="651171" y="982328"/>
                </a:lnTo>
                <a:lnTo>
                  <a:pt x="651171" y="651171"/>
                </a:lnTo>
                <a:lnTo>
                  <a:pt x="982329" y="651171"/>
                </a:lnTo>
                <a:lnTo>
                  <a:pt x="982329" y="331158"/>
                </a:lnTo>
                <a:lnTo>
                  <a:pt x="651171" y="331158"/>
                </a:lnTo>
                <a:lnTo>
                  <a:pt x="651171" y="0"/>
                </a:lnTo>
                <a:lnTo>
                  <a:pt x="651171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ตัวแทนข้อความ 27">
            <a:extLst>
              <a:ext uri="{FF2B5EF4-FFF2-40B4-BE49-F238E27FC236}">
                <a16:creationId xmlns:a16="http://schemas.microsoft.com/office/drawing/2014/main" id="{BAB6A756-C5B9-4F73-A4EB-7A1128E053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6125" y="3520413"/>
            <a:ext cx="1912298" cy="592427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1" name="ตัวแทนข้อความ 27">
            <a:extLst>
              <a:ext uri="{FF2B5EF4-FFF2-40B4-BE49-F238E27FC236}">
                <a16:creationId xmlns:a16="http://schemas.microsoft.com/office/drawing/2014/main" id="{D95CF93F-5A14-4190-A167-0A03E155E3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6866" y="2587652"/>
            <a:ext cx="1330816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Standard Plan</a:t>
            </a:r>
          </a:p>
        </p:txBody>
      </p:sp>
      <p:sp>
        <p:nvSpPr>
          <p:cNvPr id="52" name="ตัวแทนข้อความ 27">
            <a:extLst>
              <a:ext uri="{FF2B5EF4-FFF2-40B4-BE49-F238E27FC236}">
                <a16:creationId xmlns:a16="http://schemas.microsoft.com/office/drawing/2014/main" id="{2907647A-987A-492C-A07E-D545F306A3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44250" y="402500"/>
            <a:ext cx="4655499" cy="655024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  <p:sp>
        <p:nvSpPr>
          <p:cNvPr id="53" name="ตัวแทนข้อความ 27">
            <a:extLst>
              <a:ext uri="{FF2B5EF4-FFF2-40B4-BE49-F238E27FC236}">
                <a16:creationId xmlns:a16="http://schemas.microsoft.com/office/drawing/2014/main" id="{745F83F3-3C4A-4CD4-B244-29406D5FF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66603" y="2804824"/>
            <a:ext cx="1571343" cy="655024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$900</a:t>
            </a:r>
          </a:p>
        </p:txBody>
      </p:sp>
      <p:sp>
        <p:nvSpPr>
          <p:cNvPr id="54" name="ตัวแทนข้อความ 27">
            <a:extLst>
              <a:ext uri="{FF2B5EF4-FFF2-40B4-BE49-F238E27FC236}">
                <a16:creationId xmlns:a16="http://schemas.microsoft.com/office/drawing/2014/main" id="{6D2D1FD8-6688-4CB6-86F6-F1D7A9EC0B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4745" y="2755485"/>
            <a:ext cx="1912298" cy="592427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5" name="ตัวแทนข้อความ 27">
            <a:extLst>
              <a:ext uri="{FF2B5EF4-FFF2-40B4-BE49-F238E27FC236}">
                <a16:creationId xmlns:a16="http://schemas.microsoft.com/office/drawing/2014/main" id="{88564FDC-BB59-46E8-9E58-A04248A853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5486" y="1822724"/>
            <a:ext cx="1330816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Basic Plan</a:t>
            </a:r>
          </a:p>
        </p:txBody>
      </p:sp>
      <p:sp>
        <p:nvSpPr>
          <p:cNvPr id="56" name="ตัวแทนข้อความ 27">
            <a:extLst>
              <a:ext uri="{FF2B5EF4-FFF2-40B4-BE49-F238E27FC236}">
                <a16:creationId xmlns:a16="http://schemas.microsoft.com/office/drawing/2014/main" id="{0890FF5B-8CCE-4E33-A84C-D6957DC999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35223" y="2039896"/>
            <a:ext cx="1571343" cy="655024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$700</a:t>
            </a:r>
          </a:p>
        </p:txBody>
      </p:sp>
      <p:sp>
        <p:nvSpPr>
          <p:cNvPr id="57" name="ตัวแทนข้อความ 27">
            <a:extLst>
              <a:ext uri="{FF2B5EF4-FFF2-40B4-BE49-F238E27FC236}">
                <a16:creationId xmlns:a16="http://schemas.microsoft.com/office/drawing/2014/main" id="{DEB651C1-F509-4394-B637-FED5936D0C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6957" y="2755485"/>
            <a:ext cx="1912298" cy="592427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8" name="ตัวแทนข้อความ 27">
            <a:extLst>
              <a:ext uri="{FF2B5EF4-FFF2-40B4-BE49-F238E27FC236}">
                <a16:creationId xmlns:a16="http://schemas.microsoft.com/office/drawing/2014/main" id="{16437F39-8EA3-4E2B-A3DB-9E006DAEA5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7698" y="1822724"/>
            <a:ext cx="1330816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Advanced Plan</a:t>
            </a:r>
          </a:p>
        </p:txBody>
      </p:sp>
      <p:sp>
        <p:nvSpPr>
          <p:cNvPr id="59" name="ตัวแทนข้อความ 27">
            <a:extLst>
              <a:ext uri="{FF2B5EF4-FFF2-40B4-BE49-F238E27FC236}">
                <a16:creationId xmlns:a16="http://schemas.microsoft.com/office/drawing/2014/main" id="{0B9BA9CD-35B6-4AA6-BC12-4F264EC0F9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1818" y="2039896"/>
            <a:ext cx="1917437" cy="655024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$1200</a:t>
            </a:r>
          </a:p>
        </p:txBody>
      </p:sp>
    </p:spTree>
    <p:extLst>
      <p:ext uri="{BB962C8B-B14F-4D97-AF65-F5344CB8AC3E}">
        <p14:creationId xmlns:p14="http://schemas.microsoft.com/office/powerpoint/2010/main" val="170655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รูปแบบอิสระ: รูปร่าง 7">
            <a:extLst>
              <a:ext uri="{FF2B5EF4-FFF2-40B4-BE49-F238E27FC236}">
                <a16:creationId xmlns:a16="http://schemas.microsoft.com/office/drawing/2014/main" id="{5CB44CF9-B3D4-4097-B24A-128C93151CA1}"/>
              </a:ext>
            </a:extLst>
          </p:cNvPr>
          <p:cNvSpPr/>
          <p:nvPr/>
        </p:nvSpPr>
        <p:spPr>
          <a:xfrm>
            <a:off x="4448996" y="4187289"/>
            <a:ext cx="446118" cy="446118"/>
          </a:xfrm>
          <a:custGeom>
            <a:avLst/>
            <a:gdLst>
              <a:gd name="connsiteX0" fmla="*/ 283174 w 446118"/>
              <a:gd name="connsiteY0" fmla="*/ 12656 h 446118"/>
              <a:gd name="connsiteX1" fmla="*/ 283174 w 446118"/>
              <a:gd name="connsiteY1" fmla="*/ 150288 h 446118"/>
              <a:gd name="connsiteX2" fmla="*/ 283174 w 446118"/>
              <a:gd name="connsiteY2" fmla="*/ 162944 h 446118"/>
              <a:gd name="connsiteX3" fmla="*/ 295830 w 446118"/>
              <a:gd name="connsiteY3" fmla="*/ 162944 h 446118"/>
              <a:gd name="connsiteX4" fmla="*/ 433462 w 446118"/>
              <a:gd name="connsiteY4" fmla="*/ 162944 h 446118"/>
              <a:gd name="connsiteX5" fmla="*/ 433462 w 446118"/>
              <a:gd name="connsiteY5" fmla="*/ 281592 h 446118"/>
              <a:gd name="connsiteX6" fmla="*/ 295830 w 446118"/>
              <a:gd name="connsiteY6" fmla="*/ 281592 h 446118"/>
              <a:gd name="connsiteX7" fmla="*/ 283174 w 446118"/>
              <a:gd name="connsiteY7" fmla="*/ 281592 h 446118"/>
              <a:gd name="connsiteX8" fmla="*/ 283174 w 446118"/>
              <a:gd name="connsiteY8" fmla="*/ 294248 h 446118"/>
              <a:gd name="connsiteX9" fmla="*/ 283174 w 446118"/>
              <a:gd name="connsiteY9" fmla="*/ 431880 h 446118"/>
              <a:gd name="connsiteX10" fmla="*/ 162944 w 446118"/>
              <a:gd name="connsiteY10" fmla="*/ 431880 h 446118"/>
              <a:gd name="connsiteX11" fmla="*/ 162944 w 446118"/>
              <a:gd name="connsiteY11" fmla="*/ 294248 h 446118"/>
              <a:gd name="connsiteX12" fmla="*/ 162944 w 446118"/>
              <a:gd name="connsiteY12" fmla="*/ 281592 h 446118"/>
              <a:gd name="connsiteX13" fmla="*/ 150288 w 446118"/>
              <a:gd name="connsiteY13" fmla="*/ 281592 h 446118"/>
              <a:gd name="connsiteX14" fmla="*/ 12656 w 446118"/>
              <a:gd name="connsiteY14" fmla="*/ 281592 h 446118"/>
              <a:gd name="connsiteX15" fmla="*/ 12656 w 446118"/>
              <a:gd name="connsiteY15" fmla="*/ 161362 h 446118"/>
              <a:gd name="connsiteX16" fmla="*/ 150288 w 446118"/>
              <a:gd name="connsiteY16" fmla="*/ 161362 h 446118"/>
              <a:gd name="connsiteX17" fmla="*/ 162944 w 446118"/>
              <a:gd name="connsiteY17" fmla="*/ 161362 h 446118"/>
              <a:gd name="connsiteX18" fmla="*/ 162944 w 446118"/>
              <a:gd name="connsiteY18" fmla="*/ 148706 h 446118"/>
              <a:gd name="connsiteX19" fmla="*/ 162944 w 446118"/>
              <a:gd name="connsiteY19" fmla="*/ 12656 h 446118"/>
              <a:gd name="connsiteX20" fmla="*/ 283174 w 446118"/>
              <a:gd name="connsiteY20" fmla="*/ 12656 h 446118"/>
              <a:gd name="connsiteX21" fmla="*/ 295830 w 446118"/>
              <a:gd name="connsiteY21" fmla="*/ 0 h 446118"/>
              <a:gd name="connsiteX22" fmla="*/ 150288 w 446118"/>
              <a:gd name="connsiteY22" fmla="*/ 0 h 446118"/>
              <a:gd name="connsiteX23" fmla="*/ 150288 w 446118"/>
              <a:gd name="connsiteY23" fmla="*/ 150288 h 446118"/>
              <a:gd name="connsiteX24" fmla="*/ 0 w 446118"/>
              <a:gd name="connsiteY24" fmla="*/ 150288 h 446118"/>
              <a:gd name="connsiteX25" fmla="*/ 0 w 446118"/>
              <a:gd name="connsiteY25" fmla="*/ 295830 h 446118"/>
              <a:gd name="connsiteX26" fmla="*/ 150288 w 446118"/>
              <a:gd name="connsiteY26" fmla="*/ 295830 h 446118"/>
              <a:gd name="connsiteX27" fmla="*/ 150288 w 446118"/>
              <a:gd name="connsiteY27" fmla="*/ 446118 h 446118"/>
              <a:gd name="connsiteX28" fmla="*/ 295830 w 446118"/>
              <a:gd name="connsiteY28" fmla="*/ 446118 h 446118"/>
              <a:gd name="connsiteX29" fmla="*/ 295830 w 446118"/>
              <a:gd name="connsiteY29" fmla="*/ 295830 h 446118"/>
              <a:gd name="connsiteX30" fmla="*/ 446118 w 446118"/>
              <a:gd name="connsiteY30" fmla="*/ 295830 h 446118"/>
              <a:gd name="connsiteX31" fmla="*/ 446118 w 446118"/>
              <a:gd name="connsiteY31" fmla="*/ 150288 h 446118"/>
              <a:gd name="connsiteX32" fmla="*/ 295830 w 446118"/>
              <a:gd name="connsiteY32" fmla="*/ 150288 h 446118"/>
              <a:gd name="connsiteX33" fmla="*/ 295830 w 446118"/>
              <a:gd name="connsiteY33" fmla="*/ 0 h 446118"/>
              <a:gd name="connsiteX34" fmla="*/ 295830 w 446118"/>
              <a:gd name="connsiteY34" fmla="*/ 0 h 44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6118" h="446118">
                <a:moveTo>
                  <a:pt x="283174" y="12656"/>
                </a:moveTo>
                <a:lnTo>
                  <a:pt x="283174" y="150288"/>
                </a:lnTo>
                <a:lnTo>
                  <a:pt x="283174" y="162944"/>
                </a:lnTo>
                <a:lnTo>
                  <a:pt x="295830" y="162944"/>
                </a:lnTo>
                <a:lnTo>
                  <a:pt x="433462" y="162944"/>
                </a:lnTo>
                <a:lnTo>
                  <a:pt x="433462" y="281592"/>
                </a:lnTo>
                <a:lnTo>
                  <a:pt x="295830" y="281592"/>
                </a:lnTo>
                <a:lnTo>
                  <a:pt x="283174" y="281592"/>
                </a:lnTo>
                <a:lnTo>
                  <a:pt x="283174" y="294248"/>
                </a:lnTo>
                <a:lnTo>
                  <a:pt x="283174" y="431880"/>
                </a:lnTo>
                <a:lnTo>
                  <a:pt x="162944" y="431880"/>
                </a:lnTo>
                <a:lnTo>
                  <a:pt x="162944" y="294248"/>
                </a:lnTo>
                <a:lnTo>
                  <a:pt x="162944" y="281592"/>
                </a:lnTo>
                <a:lnTo>
                  <a:pt x="150288" y="281592"/>
                </a:lnTo>
                <a:lnTo>
                  <a:pt x="12656" y="281592"/>
                </a:lnTo>
                <a:lnTo>
                  <a:pt x="12656" y="161362"/>
                </a:lnTo>
                <a:lnTo>
                  <a:pt x="150288" y="161362"/>
                </a:lnTo>
                <a:lnTo>
                  <a:pt x="162944" y="161362"/>
                </a:lnTo>
                <a:lnTo>
                  <a:pt x="162944" y="148706"/>
                </a:lnTo>
                <a:lnTo>
                  <a:pt x="162944" y="12656"/>
                </a:lnTo>
                <a:lnTo>
                  <a:pt x="283174" y="12656"/>
                </a:lnTo>
                <a:moveTo>
                  <a:pt x="295830" y="0"/>
                </a:moveTo>
                <a:lnTo>
                  <a:pt x="150288" y="0"/>
                </a:lnTo>
                <a:lnTo>
                  <a:pt x="150288" y="150288"/>
                </a:lnTo>
                <a:lnTo>
                  <a:pt x="0" y="150288"/>
                </a:lnTo>
                <a:lnTo>
                  <a:pt x="0" y="295830"/>
                </a:lnTo>
                <a:lnTo>
                  <a:pt x="150288" y="295830"/>
                </a:lnTo>
                <a:lnTo>
                  <a:pt x="150288" y="446118"/>
                </a:lnTo>
                <a:lnTo>
                  <a:pt x="295830" y="446118"/>
                </a:lnTo>
                <a:lnTo>
                  <a:pt x="295830" y="295830"/>
                </a:lnTo>
                <a:lnTo>
                  <a:pt x="446118" y="295830"/>
                </a:lnTo>
                <a:lnTo>
                  <a:pt x="446118" y="150288"/>
                </a:lnTo>
                <a:lnTo>
                  <a:pt x="295830" y="150288"/>
                </a:lnTo>
                <a:lnTo>
                  <a:pt x="295830" y="0"/>
                </a:lnTo>
                <a:lnTo>
                  <a:pt x="29583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รูปแบบอิสระ: รูปร่าง 8">
            <a:extLst>
              <a:ext uri="{FF2B5EF4-FFF2-40B4-BE49-F238E27FC236}">
                <a16:creationId xmlns:a16="http://schemas.microsoft.com/office/drawing/2014/main" id="{B6A27042-0A4D-4F3F-A68C-69E5544A77D8}"/>
              </a:ext>
            </a:extLst>
          </p:cNvPr>
          <p:cNvSpPr/>
          <p:nvPr/>
        </p:nvSpPr>
        <p:spPr>
          <a:xfrm>
            <a:off x="3153356" y="3750662"/>
            <a:ext cx="1108967" cy="1108967"/>
          </a:xfrm>
          <a:custGeom>
            <a:avLst/>
            <a:gdLst>
              <a:gd name="connsiteX0" fmla="*/ 703981 w 1108967"/>
              <a:gd name="connsiteY0" fmla="*/ 31640 h 1108967"/>
              <a:gd name="connsiteX1" fmla="*/ 703981 w 1108967"/>
              <a:gd name="connsiteY1" fmla="*/ 373347 h 1108967"/>
              <a:gd name="connsiteX2" fmla="*/ 703981 w 1108967"/>
              <a:gd name="connsiteY2" fmla="*/ 404987 h 1108967"/>
              <a:gd name="connsiteX3" fmla="*/ 735620 w 1108967"/>
              <a:gd name="connsiteY3" fmla="*/ 404987 h 1108967"/>
              <a:gd name="connsiteX4" fmla="*/ 1077328 w 1108967"/>
              <a:gd name="connsiteY4" fmla="*/ 404987 h 1108967"/>
              <a:gd name="connsiteX5" fmla="*/ 1077328 w 1108967"/>
              <a:gd name="connsiteY5" fmla="*/ 702399 h 1108967"/>
              <a:gd name="connsiteX6" fmla="*/ 735620 w 1108967"/>
              <a:gd name="connsiteY6" fmla="*/ 702399 h 1108967"/>
              <a:gd name="connsiteX7" fmla="*/ 703981 w 1108967"/>
              <a:gd name="connsiteY7" fmla="*/ 702399 h 1108967"/>
              <a:gd name="connsiteX8" fmla="*/ 703981 w 1108967"/>
              <a:gd name="connsiteY8" fmla="*/ 734038 h 1108967"/>
              <a:gd name="connsiteX9" fmla="*/ 703981 w 1108967"/>
              <a:gd name="connsiteY9" fmla="*/ 1075746 h 1108967"/>
              <a:gd name="connsiteX10" fmla="*/ 404987 w 1108967"/>
              <a:gd name="connsiteY10" fmla="*/ 1075746 h 1108967"/>
              <a:gd name="connsiteX11" fmla="*/ 404987 w 1108967"/>
              <a:gd name="connsiteY11" fmla="*/ 735620 h 1108967"/>
              <a:gd name="connsiteX12" fmla="*/ 404987 w 1108967"/>
              <a:gd name="connsiteY12" fmla="*/ 703981 h 1108967"/>
              <a:gd name="connsiteX13" fmla="*/ 373347 w 1108967"/>
              <a:gd name="connsiteY13" fmla="*/ 703981 h 1108967"/>
              <a:gd name="connsiteX14" fmla="*/ 31640 w 1108967"/>
              <a:gd name="connsiteY14" fmla="*/ 703981 h 1108967"/>
              <a:gd name="connsiteX15" fmla="*/ 31640 w 1108967"/>
              <a:gd name="connsiteY15" fmla="*/ 404987 h 1108967"/>
              <a:gd name="connsiteX16" fmla="*/ 373347 w 1108967"/>
              <a:gd name="connsiteY16" fmla="*/ 404987 h 1108967"/>
              <a:gd name="connsiteX17" fmla="*/ 404987 w 1108967"/>
              <a:gd name="connsiteY17" fmla="*/ 404987 h 1108967"/>
              <a:gd name="connsiteX18" fmla="*/ 404987 w 1108967"/>
              <a:gd name="connsiteY18" fmla="*/ 373347 h 1108967"/>
              <a:gd name="connsiteX19" fmla="*/ 404987 w 1108967"/>
              <a:gd name="connsiteY19" fmla="*/ 31640 h 1108967"/>
              <a:gd name="connsiteX20" fmla="*/ 703981 w 1108967"/>
              <a:gd name="connsiteY20" fmla="*/ 31640 h 1108967"/>
              <a:gd name="connsiteX21" fmla="*/ 735620 w 1108967"/>
              <a:gd name="connsiteY21" fmla="*/ 0 h 1108967"/>
              <a:gd name="connsiteX22" fmla="*/ 373347 w 1108967"/>
              <a:gd name="connsiteY22" fmla="*/ 0 h 1108967"/>
              <a:gd name="connsiteX23" fmla="*/ 373347 w 1108967"/>
              <a:gd name="connsiteY23" fmla="*/ 373347 h 1108967"/>
              <a:gd name="connsiteX24" fmla="*/ 0 w 1108967"/>
              <a:gd name="connsiteY24" fmla="*/ 373347 h 1108967"/>
              <a:gd name="connsiteX25" fmla="*/ 0 w 1108967"/>
              <a:gd name="connsiteY25" fmla="*/ 735620 h 1108967"/>
              <a:gd name="connsiteX26" fmla="*/ 373347 w 1108967"/>
              <a:gd name="connsiteY26" fmla="*/ 735620 h 1108967"/>
              <a:gd name="connsiteX27" fmla="*/ 373347 w 1108967"/>
              <a:gd name="connsiteY27" fmla="*/ 1108967 h 1108967"/>
              <a:gd name="connsiteX28" fmla="*/ 735620 w 1108967"/>
              <a:gd name="connsiteY28" fmla="*/ 1108967 h 1108967"/>
              <a:gd name="connsiteX29" fmla="*/ 735620 w 1108967"/>
              <a:gd name="connsiteY29" fmla="*/ 735620 h 1108967"/>
              <a:gd name="connsiteX30" fmla="*/ 1108967 w 1108967"/>
              <a:gd name="connsiteY30" fmla="*/ 735620 h 1108967"/>
              <a:gd name="connsiteX31" fmla="*/ 1108967 w 1108967"/>
              <a:gd name="connsiteY31" fmla="*/ 373347 h 1108967"/>
              <a:gd name="connsiteX32" fmla="*/ 735620 w 1108967"/>
              <a:gd name="connsiteY32" fmla="*/ 373347 h 1108967"/>
              <a:gd name="connsiteX33" fmla="*/ 735620 w 1108967"/>
              <a:gd name="connsiteY33" fmla="*/ 0 h 1108967"/>
              <a:gd name="connsiteX34" fmla="*/ 735620 w 1108967"/>
              <a:gd name="connsiteY34" fmla="*/ 0 h 11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08967" h="1108967">
                <a:moveTo>
                  <a:pt x="703981" y="31640"/>
                </a:moveTo>
                <a:lnTo>
                  <a:pt x="703981" y="373347"/>
                </a:lnTo>
                <a:lnTo>
                  <a:pt x="703981" y="404987"/>
                </a:lnTo>
                <a:lnTo>
                  <a:pt x="735620" y="404987"/>
                </a:lnTo>
                <a:lnTo>
                  <a:pt x="1077328" y="404987"/>
                </a:lnTo>
                <a:lnTo>
                  <a:pt x="1077328" y="702399"/>
                </a:lnTo>
                <a:lnTo>
                  <a:pt x="735620" y="702399"/>
                </a:lnTo>
                <a:lnTo>
                  <a:pt x="703981" y="702399"/>
                </a:lnTo>
                <a:lnTo>
                  <a:pt x="703981" y="734038"/>
                </a:lnTo>
                <a:lnTo>
                  <a:pt x="703981" y="1075746"/>
                </a:lnTo>
                <a:lnTo>
                  <a:pt x="404987" y="1075746"/>
                </a:lnTo>
                <a:lnTo>
                  <a:pt x="404987" y="735620"/>
                </a:lnTo>
                <a:lnTo>
                  <a:pt x="404987" y="703981"/>
                </a:lnTo>
                <a:lnTo>
                  <a:pt x="373347" y="703981"/>
                </a:lnTo>
                <a:lnTo>
                  <a:pt x="31640" y="703981"/>
                </a:lnTo>
                <a:lnTo>
                  <a:pt x="31640" y="404987"/>
                </a:lnTo>
                <a:lnTo>
                  <a:pt x="373347" y="404987"/>
                </a:lnTo>
                <a:lnTo>
                  <a:pt x="404987" y="404987"/>
                </a:lnTo>
                <a:lnTo>
                  <a:pt x="404987" y="373347"/>
                </a:lnTo>
                <a:lnTo>
                  <a:pt x="404987" y="31640"/>
                </a:lnTo>
                <a:lnTo>
                  <a:pt x="703981" y="31640"/>
                </a:lnTo>
                <a:moveTo>
                  <a:pt x="735620" y="0"/>
                </a:moveTo>
                <a:lnTo>
                  <a:pt x="373347" y="0"/>
                </a:lnTo>
                <a:lnTo>
                  <a:pt x="373347" y="373347"/>
                </a:lnTo>
                <a:lnTo>
                  <a:pt x="0" y="373347"/>
                </a:lnTo>
                <a:lnTo>
                  <a:pt x="0" y="735620"/>
                </a:lnTo>
                <a:lnTo>
                  <a:pt x="373347" y="735620"/>
                </a:lnTo>
                <a:lnTo>
                  <a:pt x="373347" y="1108967"/>
                </a:lnTo>
                <a:lnTo>
                  <a:pt x="735620" y="1108967"/>
                </a:lnTo>
                <a:lnTo>
                  <a:pt x="735620" y="735620"/>
                </a:lnTo>
                <a:lnTo>
                  <a:pt x="1108967" y="735620"/>
                </a:lnTo>
                <a:lnTo>
                  <a:pt x="1108967" y="373347"/>
                </a:lnTo>
                <a:lnTo>
                  <a:pt x="735620" y="373347"/>
                </a:lnTo>
                <a:lnTo>
                  <a:pt x="735620" y="0"/>
                </a:lnTo>
                <a:lnTo>
                  <a:pt x="73562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รูปแบบอิสระ: รูปร่าง 9">
            <a:extLst>
              <a:ext uri="{FF2B5EF4-FFF2-40B4-BE49-F238E27FC236}">
                <a16:creationId xmlns:a16="http://schemas.microsoft.com/office/drawing/2014/main" id="{B3BF636E-2352-430A-A5DB-4210A631E439}"/>
              </a:ext>
            </a:extLst>
          </p:cNvPr>
          <p:cNvSpPr/>
          <p:nvPr/>
        </p:nvSpPr>
        <p:spPr>
          <a:xfrm>
            <a:off x="3230872" y="4324921"/>
            <a:ext cx="41131" cy="41131"/>
          </a:xfrm>
          <a:custGeom>
            <a:avLst/>
            <a:gdLst>
              <a:gd name="connsiteX0" fmla="*/ 41131 w 41131"/>
              <a:gd name="connsiteY0" fmla="*/ 20566 h 41131"/>
              <a:gd name="connsiteX1" fmla="*/ 20566 w 41131"/>
              <a:gd name="connsiteY1" fmla="*/ 41131 h 41131"/>
              <a:gd name="connsiteX2" fmla="*/ 0 w 41131"/>
              <a:gd name="connsiteY2" fmla="*/ 20566 h 41131"/>
              <a:gd name="connsiteX3" fmla="*/ 20566 w 41131"/>
              <a:gd name="connsiteY3" fmla="*/ 0 h 41131"/>
              <a:gd name="connsiteX4" fmla="*/ 41131 w 41131"/>
              <a:gd name="connsiteY4" fmla="*/ 20566 h 4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31" h="41131">
                <a:moveTo>
                  <a:pt x="41131" y="20566"/>
                </a:moveTo>
                <a:cubicBezTo>
                  <a:pt x="41131" y="31640"/>
                  <a:pt x="31640" y="41131"/>
                  <a:pt x="20566" y="41131"/>
                </a:cubicBezTo>
                <a:cubicBezTo>
                  <a:pt x="9492" y="41131"/>
                  <a:pt x="0" y="31640"/>
                  <a:pt x="0" y="20566"/>
                </a:cubicBezTo>
                <a:cubicBezTo>
                  <a:pt x="0" y="9492"/>
                  <a:pt x="9492" y="0"/>
                  <a:pt x="20566" y="0"/>
                </a:cubicBezTo>
                <a:cubicBezTo>
                  <a:pt x="33222" y="0"/>
                  <a:pt x="41131" y="9492"/>
                  <a:pt x="41131" y="20566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รูปแบบอิสระ: รูปร่าง 10">
            <a:extLst>
              <a:ext uri="{FF2B5EF4-FFF2-40B4-BE49-F238E27FC236}">
                <a16:creationId xmlns:a16="http://schemas.microsoft.com/office/drawing/2014/main" id="{B1FEC60E-DCDA-43B9-A1CD-D7032610FAA6}"/>
              </a:ext>
            </a:extLst>
          </p:cNvPr>
          <p:cNvSpPr/>
          <p:nvPr/>
        </p:nvSpPr>
        <p:spPr>
          <a:xfrm>
            <a:off x="6931122" y="3628850"/>
            <a:ext cx="531544" cy="533126"/>
          </a:xfrm>
          <a:custGeom>
            <a:avLst/>
            <a:gdLst>
              <a:gd name="connsiteX0" fmla="*/ 531545 w 531544"/>
              <a:gd name="connsiteY0" fmla="*/ 180346 h 533126"/>
              <a:gd name="connsiteX1" fmla="*/ 352781 w 531544"/>
              <a:gd name="connsiteY1" fmla="*/ 180346 h 533126"/>
              <a:gd name="connsiteX2" fmla="*/ 352781 w 531544"/>
              <a:gd name="connsiteY2" fmla="*/ 0 h 533126"/>
              <a:gd name="connsiteX3" fmla="*/ 178764 w 531544"/>
              <a:gd name="connsiteY3" fmla="*/ 0 h 533126"/>
              <a:gd name="connsiteX4" fmla="*/ 178764 w 531544"/>
              <a:gd name="connsiteY4" fmla="*/ 180346 h 533126"/>
              <a:gd name="connsiteX5" fmla="*/ 0 w 531544"/>
              <a:gd name="connsiteY5" fmla="*/ 180346 h 533126"/>
              <a:gd name="connsiteX6" fmla="*/ 0 w 531544"/>
              <a:gd name="connsiteY6" fmla="*/ 352781 h 533126"/>
              <a:gd name="connsiteX7" fmla="*/ 178764 w 531544"/>
              <a:gd name="connsiteY7" fmla="*/ 352781 h 533126"/>
              <a:gd name="connsiteX8" fmla="*/ 178764 w 531544"/>
              <a:gd name="connsiteY8" fmla="*/ 533127 h 533126"/>
              <a:gd name="connsiteX9" fmla="*/ 352781 w 531544"/>
              <a:gd name="connsiteY9" fmla="*/ 533127 h 533126"/>
              <a:gd name="connsiteX10" fmla="*/ 352781 w 531544"/>
              <a:gd name="connsiteY10" fmla="*/ 352781 h 533126"/>
              <a:gd name="connsiteX11" fmla="*/ 531545 w 531544"/>
              <a:gd name="connsiteY11" fmla="*/ 352781 h 53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1544" h="533126">
                <a:moveTo>
                  <a:pt x="531545" y="180346"/>
                </a:moveTo>
                <a:lnTo>
                  <a:pt x="352781" y="180346"/>
                </a:lnTo>
                <a:lnTo>
                  <a:pt x="352781" y="0"/>
                </a:lnTo>
                <a:lnTo>
                  <a:pt x="178764" y="0"/>
                </a:lnTo>
                <a:lnTo>
                  <a:pt x="178764" y="180346"/>
                </a:lnTo>
                <a:lnTo>
                  <a:pt x="0" y="180346"/>
                </a:lnTo>
                <a:lnTo>
                  <a:pt x="0" y="352781"/>
                </a:lnTo>
                <a:lnTo>
                  <a:pt x="178764" y="352781"/>
                </a:lnTo>
                <a:lnTo>
                  <a:pt x="178764" y="533127"/>
                </a:lnTo>
                <a:lnTo>
                  <a:pt x="352781" y="533127"/>
                </a:lnTo>
                <a:lnTo>
                  <a:pt x="352781" y="352781"/>
                </a:lnTo>
                <a:lnTo>
                  <a:pt x="531545" y="352781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รูปแบบอิสระ: รูปร่าง 11">
            <a:extLst>
              <a:ext uri="{FF2B5EF4-FFF2-40B4-BE49-F238E27FC236}">
                <a16:creationId xmlns:a16="http://schemas.microsoft.com/office/drawing/2014/main" id="{4DE43860-9180-4F1F-AD50-BB8BA488895D}"/>
              </a:ext>
            </a:extLst>
          </p:cNvPr>
          <p:cNvSpPr/>
          <p:nvPr/>
        </p:nvSpPr>
        <p:spPr>
          <a:xfrm>
            <a:off x="6871006" y="4381872"/>
            <a:ext cx="539454" cy="539454"/>
          </a:xfrm>
          <a:custGeom>
            <a:avLst/>
            <a:gdLst>
              <a:gd name="connsiteX0" fmla="*/ 341708 w 539454"/>
              <a:gd name="connsiteY0" fmla="*/ 15820 h 539454"/>
              <a:gd name="connsiteX1" fmla="*/ 341708 w 539454"/>
              <a:gd name="connsiteY1" fmla="*/ 181928 h 539454"/>
              <a:gd name="connsiteX2" fmla="*/ 341708 w 539454"/>
              <a:gd name="connsiteY2" fmla="*/ 197747 h 539454"/>
              <a:gd name="connsiteX3" fmla="*/ 357527 w 539454"/>
              <a:gd name="connsiteY3" fmla="*/ 197747 h 539454"/>
              <a:gd name="connsiteX4" fmla="*/ 523635 w 539454"/>
              <a:gd name="connsiteY4" fmla="*/ 197747 h 539454"/>
              <a:gd name="connsiteX5" fmla="*/ 523635 w 539454"/>
              <a:gd name="connsiteY5" fmla="*/ 343289 h 539454"/>
              <a:gd name="connsiteX6" fmla="*/ 357527 w 539454"/>
              <a:gd name="connsiteY6" fmla="*/ 343289 h 539454"/>
              <a:gd name="connsiteX7" fmla="*/ 341708 w 539454"/>
              <a:gd name="connsiteY7" fmla="*/ 343289 h 539454"/>
              <a:gd name="connsiteX8" fmla="*/ 341708 w 539454"/>
              <a:gd name="connsiteY8" fmla="*/ 359109 h 539454"/>
              <a:gd name="connsiteX9" fmla="*/ 341708 w 539454"/>
              <a:gd name="connsiteY9" fmla="*/ 525217 h 539454"/>
              <a:gd name="connsiteX10" fmla="*/ 196165 w 539454"/>
              <a:gd name="connsiteY10" fmla="*/ 525217 h 539454"/>
              <a:gd name="connsiteX11" fmla="*/ 196165 w 539454"/>
              <a:gd name="connsiteY11" fmla="*/ 359109 h 539454"/>
              <a:gd name="connsiteX12" fmla="*/ 196165 w 539454"/>
              <a:gd name="connsiteY12" fmla="*/ 343289 h 539454"/>
              <a:gd name="connsiteX13" fmla="*/ 180346 w 539454"/>
              <a:gd name="connsiteY13" fmla="*/ 343289 h 539454"/>
              <a:gd name="connsiteX14" fmla="*/ 14238 w 539454"/>
              <a:gd name="connsiteY14" fmla="*/ 343289 h 539454"/>
              <a:gd name="connsiteX15" fmla="*/ 14238 w 539454"/>
              <a:gd name="connsiteY15" fmla="*/ 197747 h 539454"/>
              <a:gd name="connsiteX16" fmla="*/ 180346 w 539454"/>
              <a:gd name="connsiteY16" fmla="*/ 197747 h 539454"/>
              <a:gd name="connsiteX17" fmla="*/ 196165 w 539454"/>
              <a:gd name="connsiteY17" fmla="*/ 197747 h 539454"/>
              <a:gd name="connsiteX18" fmla="*/ 196165 w 539454"/>
              <a:gd name="connsiteY18" fmla="*/ 181928 h 539454"/>
              <a:gd name="connsiteX19" fmla="*/ 196165 w 539454"/>
              <a:gd name="connsiteY19" fmla="*/ 15820 h 539454"/>
              <a:gd name="connsiteX20" fmla="*/ 341708 w 539454"/>
              <a:gd name="connsiteY20" fmla="*/ 15820 h 539454"/>
              <a:gd name="connsiteX21" fmla="*/ 357527 w 539454"/>
              <a:gd name="connsiteY21" fmla="*/ 0 h 539454"/>
              <a:gd name="connsiteX22" fmla="*/ 181928 w 539454"/>
              <a:gd name="connsiteY22" fmla="*/ 0 h 539454"/>
              <a:gd name="connsiteX23" fmla="*/ 181928 w 539454"/>
              <a:gd name="connsiteY23" fmla="*/ 181928 h 539454"/>
              <a:gd name="connsiteX24" fmla="*/ 0 w 539454"/>
              <a:gd name="connsiteY24" fmla="*/ 181928 h 539454"/>
              <a:gd name="connsiteX25" fmla="*/ 0 w 539454"/>
              <a:gd name="connsiteY25" fmla="*/ 357527 h 539454"/>
              <a:gd name="connsiteX26" fmla="*/ 181928 w 539454"/>
              <a:gd name="connsiteY26" fmla="*/ 357527 h 539454"/>
              <a:gd name="connsiteX27" fmla="*/ 181928 w 539454"/>
              <a:gd name="connsiteY27" fmla="*/ 539455 h 539454"/>
              <a:gd name="connsiteX28" fmla="*/ 357527 w 539454"/>
              <a:gd name="connsiteY28" fmla="*/ 539455 h 539454"/>
              <a:gd name="connsiteX29" fmla="*/ 357527 w 539454"/>
              <a:gd name="connsiteY29" fmla="*/ 357527 h 539454"/>
              <a:gd name="connsiteX30" fmla="*/ 539455 w 539454"/>
              <a:gd name="connsiteY30" fmla="*/ 357527 h 539454"/>
              <a:gd name="connsiteX31" fmla="*/ 539455 w 539454"/>
              <a:gd name="connsiteY31" fmla="*/ 183510 h 539454"/>
              <a:gd name="connsiteX32" fmla="*/ 357527 w 539454"/>
              <a:gd name="connsiteY32" fmla="*/ 183510 h 539454"/>
              <a:gd name="connsiteX33" fmla="*/ 357527 w 539454"/>
              <a:gd name="connsiteY33" fmla="*/ 0 h 539454"/>
              <a:gd name="connsiteX34" fmla="*/ 357527 w 539454"/>
              <a:gd name="connsiteY34" fmla="*/ 0 h 53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9454" h="539454">
                <a:moveTo>
                  <a:pt x="341708" y="15820"/>
                </a:moveTo>
                <a:lnTo>
                  <a:pt x="341708" y="181928"/>
                </a:lnTo>
                <a:lnTo>
                  <a:pt x="341708" y="197747"/>
                </a:lnTo>
                <a:lnTo>
                  <a:pt x="357527" y="197747"/>
                </a:lnTo>
                <a:lnTo>
                  <a:pt x="523635" y="197747"/>
                </a:lnTo>
                <a:lnTo>
                  <a:pt x="523635" y="343289"/>
                </a:lnTo>
                <a:lnTo>
                  <a:pt x="357527" y="343289"/>
                </a:lnTo>
                <a:lnTo>
                  <a:pt x="341708" y="343289"/>
                </a:lnTo>
                <a:lnTo>
                  <a:pt x="341708" y="359109"/>
                </a:lnTo>
                <a:lnTo>
                  <a:pt x="341708" y="525217"/>
                </a:lnTo>
                <a:lnTo>
                  <a:pt x="196165" y="525217"/>
                </a:lnTo>
                <a:lnTo>
                  <a:pt x="196165" y="359109"/>
                </a:lnTo>
                <a:lnTo>
                  <a:pt x="196165" y="343289"/>
                </a:lnTo>
                <a:lnTo>
                  <a:pt x="180346" y="343289"/>
                </a:lnTo>
                <a:lnTo>
                  <a:pt x="14238" y="343289"/>
                </a:lnTo>
                <a:lnTo>
                  <a:pt x="14238" y="197747"/>
                </a:lnTo>
                <a:lnTo>
                  <a:pt x="180346" y="197747"/>
                </a:lnTo>
                <a:lnTo>
                  <a:pt x="196165" y="197747"/>
                </a:lnTo>
                <a:lnTo>
                  <a:pt x="196165" y="181928"/>
                </a:lnTo>
                <a:lnTo>
                  <a:pt x="196165" y="15820"/>
                </a:lnTo>
                <a:lnTo>
                  <a:pt x="341708" y="15820"/>
                </a:lnTo>
                <a:moveTo>
                  <a:pt x="357527" y="0"/>
                </a:moveTo>
                <a:lnTo>
                  <a:pt x="181928" y="0"/>
                </a:lnTo>
                <a:lnTo>
                  <a:pt x="181928" y="181928"/>
                </a:lnTo>
                <a:lnTo>
                  <a:pt x="0" y="181928"/>
                </a:lnTo>
                <a:lnTo>
                  <a:pt x="0" y="357527"/>
                </a:lnTo>
                <a:lnTo>
                  <a:pt x="181928" y="357527"/>
                </a:lnTo>
                <a:lnTo>
                  <a:pt x="181928" y="539455"/>
                </a:lnTo>
                <a:lnTo>
                  <a:pt x="357527" y="539455"/>
                </a:lnTo>
                <a:lnTo>
                  <a:pt x="357527" y="357527"/>
                </a:lnTo>
                <a:lnTo>
                  <a:pt x="539455" y="357527"/>
                </a:lnTo>
                <a:lnTo>
                  <a:pt x="539455" y="183510"/>
                </a:lnTo>
                <a:lnTo>
                  <a:pt x="357527" y="183510"/>
                </a:lnTo>
                <a:lnTo>
                  <a:pt x="357527" y="0"/>
                </a:lnTo>
                <a:lnTo>
                  <a:pt x="357527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รูปแบบอิสระ: รูปร่าง 12">
            <a:extLst>
              <a:ext uri="{FF2B5EF4-FFF2-40B4-BE49-F238E27FC236}">
                <a16:creationId xmlns:a16="http://schemas.microsoft.com/office/drawing/2014/main" id="{94CB88BC-ED8C-4F78-ACE3-F6B6F4F8D9F8}"/>
              </a:ext>
            </a:extLst>
          </p:cNvPr>
          <p:cNvSpPr/>
          <p:nvPr/>
        </p:nvSpPr>
        <p:spPr>
          <a:xfrm>
            <a:off x="7945170" y="3924680"/>
            <a:ext cx="1026704" cy="1026704"/>
          </a:xfrm>
          <a:custGeom>
            <a:avLst/>
            <a:gdLst>
              <a:gd name="connsiteX0" fmla="*/ 1026704 w 1026704"/>
              <a:gd name="connsiteY0" fmla="*/ 346453 h 1026704"/>
              <a:gd name="connsiteX1" fmla="*/ 680251 w 1026704"/>
              <a:gd name="connsiteY1" fmla="*/ 346453 h 1026704"/>
              <a:gd name="connsiteX2" fmla="*/ 680251 w 1026704"/>
              <a:gd name="connsiteY2" fmla="*/ 0 h 1026704"/>
              <a:gd name="connsiteX3" fmla="*/ 346453 w 1026704"/>
              <a:gd name="connsiteY3" fmla="*/ 0 h 1026704"/>
              <a:gd name="connsiteX4" fmla="*/ 346453 w 1026704"/>
              <a:gd name="connsiteY4" fmla="*/ 346453 h 1026704"/>
              <a:gd name="connsiteX5" fmla="*/ 0 w 1026704"/>
              <a:gd name="connsiteY5" fmla="*/ 346453 h 1026704"/>
              <a:gd name="connsiteX6" fmla="*/ 0 w 1026704"/>
              <a:gd name="connsiteY6" fmla="*/ 680251 h 1026704"/>
              <a:gd name="connsiteX7" fmla="*/ 346453 w 1026704"/>
              <a:gd name="connsiteY7" fmla="*/ 680251 h 1026704"/>
              <a:gd name="connsiteX8" fmla="*/ 346453 w 1026704"/>
              <a:gd name="connsiteY8" fmla="*/ 1026704 h 1026704"/>
              <a:gd name="connsiteX9" fmla="*/ 680251 w 1026704"/>
              <a:gd name="connsiteY9" fmla="*/ 1026704 h 1026704"/>
              <a:gd name="connsiteX10" fmla="*/ 680251 w 1026704"/>
              <a:gd name="connsiteY10" fmla="*/ 680251 h 1026704"/>
              <a:gd name="connsiteX11" fmla="*/ 1026704 w 1026704"/>
              <a:gd name="connsiteY11" fmla="*/ 680251 h 102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6704" h="1026704">
                <a:moveTo>
                  <a:pt x="1026704" y="346453"/>
                </a:moveTo>
                <a:lnTo>
                  <a:pt x="680251" y="346453"/>
                </a:lnTo>
                <a:lnTo>
                  <a:pt x="680251" y="0"/>
                </a:lnTo>
                <a:lnTo>
                  <a:pt x="346453" y="0"/>
                </a:lnTo>
                <a:lnTo>
                  <a:pt x="346453" y="346453"/>
                </a:lnTo>
                <a:lnTo>
                  <a:pt x="0" y="346453"/>
                </a:lnTo>
                <a:lnTo>
                  <a:pt x="0" y="680251"/>
                </a:lnTo>
                <a:lnTo>
                  <a:pt x="346453" y="680251"/>
                </a:lnTo>
                <a:lnTo>
                  <a:pt x="346453" y="1026704"/>
                </a:lnTo>
                <a:lnTo>
                  <a:pt x="680251" y="1026704"/>
                </a:lnTo>
                <a:lnTo>
                  <a:pt x="680251" y="680251"/>
                </a:lnTo>
                <a:lnTo>
                  <a:pt x="1026704" y="680251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รูปแบบอิสระ: รูปร่าง 13">
            <a:extLst>
              <a:ext uri="{FF2B5EF4-FFF2-40B4-BE49-F238E27FC236}">
                <a16:creationId xmlns:a16="http://schemas.microsoft.com/office/drawing/2014/main" id="{FBB16877-A2A1-4561-85E3-0F0DF24D4E17}"/>
              </a:ext>
            </a:extLst>
          </p:cNvPr>
          <p:cNvSpPr/>
          <p:nvPr/>
        </p:nvSpPr>
        <p:spPr>
          <a:xfrm>
            <a:off x="6097419" y="4021181"/>
            <a:ext cx="507815" cy="507815"/>
          </a:xfrm>
          <a:custGeom>
            <a:avLst/>
            <a:gdLst>
              <a:gd name="connsiteX0" fmla="*/ 322724 w 507815"/>
              <a:gd name="connsiteY0" fmla="*/ 14238 h 507815"/>
              <a:gd name="connsiteX1" fmla="*/ 322724 w 507815"/>
              <a:gd name="connsiteY1" fmla="*/ 170854 h 507815"/>
              <a:gd name="connsiteX2" fmla="*/ 322724 w 507815"/>
              <a:gd name="connsiteY2" fmla="*/ 185092 h 507815"/>
              <a:gd name="connsiteX3" fmla="*/ 336961 w 507815"/>
              <a:gd name="connsiteY3" fmla="*/ 185092 h 507815"/>
              <a:gd name="connsiteX4" fmla="*/ 493577 w 507815"/>
              <a:gd name="connsiteY4" fmla="*/ 185092 h 507815"/>
              <a:gd name="connsiteX5" fmla="*/ 493577 w 507815"/>
              <a:gd name="connsiteY5" fmla="*/ 321142 h 507815"/>
              <a:gd name="connsiteX6" fmla="*/ 336961 w 507815"/>
              <a:gd name="connsiteY6" fmla="*/ 321142 h 507815"/>
              <a:gd name="connsiteX7" fmla="*/ 322724 w 507815"/>
              <a:gd name="connsiteY7" fmla="*/ 321142 h 507815"/>
              <a:gd name="connsiteX8" fmla="*/ 322724 w 507815"/>
              <a:gd name="connsiteY8" fmla="*/ 336962 h 507815"/>
              <a:gd name="connsiteX9" fmla="*/ 322724 w 507815"/>
              <a:gd name="connsiteY9" fmla="*/ 493578 h 507815"/>
              <a:gd name="connsiteX10" fmla="*/ 186673 w 507815"/>
              <a:gd name="connsiteY10" fmla="*/ 493578 h 507815"/>
              <a:gd name="connsiteX11" fmla="*/ 186673 w 507815"/>
              <a:gd name="connsiteY11" fmla="*/ 336962 h 507815"/>
              <a:gd name="connsiteX12" fmla="*/ 186673 w 507815"/>
              <a:gd name="connsiteY12" fmla="*/ 322724 h 507815"/>
              <a:gd name="connsiteX13" fmla="*/ 172436 w 507815"/>
              <a:gd name="connsiteY13" fmla="*/ 322724 h 507815"/>
              <a:gd name="connsiteX14" fmla="*/ 14238 w 507815"/>
              <a:gd name="connsiteY14" fmla="*/ 322724 h 507815"/>
              <a:gd name="connsiteX15" fmla="*/ 14238 w 507815"/>
              <a:gd name="connsiteY15" fmla="*/ 186674 h 507815"/>
              <a:gd name="connsiteX16" fmla="*/ 170854 w 507815"/>
              <a:gd name="connsiteY16" fmla="*/ 186674 h 507815"/>
              <a:gd name="connsiteX17" fmla="*/ 185092 w 507815"/>
              <a:gd name="connsiteY17" fmla="*/ 186674 h 507815"/>
              <a:gd name="connsiteX18" fmla="*/ 185092 w 507815"/>
              <a:gd name="connsiteY18" fmla="*/ 172436 h 507815"/>
              <a:gd name="connsiteX19" fmla="*/ 185092 w 507815"/>
              <a:gd name="connsiteY19" fmla="*/ 15820 h 507815"/>
              <a:gd name="connsiteX20" fmla="*/ 322724 w 507815"/>
              <a:gd name="connsiteY20" fmla="*/ 15820 h 507815"/>
              <a:gd name="connsiteX21" fmla="*/ 336961 w 507815"/>
              <a:gd name="connsiteY21" fmla="*/ 0 h 507815"/>
              <a:gd name="connsiteX22" fmla="*/ 170854 w 507815"/>
              <a:gd name="connsiteY22" fmla="*/ 0 h 507815"/>
              <a:gd name="connsiteX23" fmla="*/ 170854 w 507815"/>
              <a:gd name="connsiteY23" fmla="*/ 170854 h 507815"/>
              <a:gd name="connsiteX24" fmla="*/ 0 w 507815"/>
              <a:gd name="connsiteY24" fmla="*/ 170854 h 507815"/>
              <a:gd name="connsiteX25" fmla="*/ 0 w 507815"/>
              <a:gd name="connsiteY25" fmla="*/ 336962 h 507815"/>
              <a:gd name="connsiteX26" fmla="*/ 170854 w 507815"/>
              <a:gd name="connsiteY26" fmla="*/ 336962 h 507815"/>
              <a:gd name="connsiteX27" fmla="*/ 170854 w 507815"/>
              <a:gd name="connsiteY27" fmla="*/ 507815 h 507815"/>
              <a:gd name="connsiteX28" fmla="*/ 336961 w 507815"/>
              <a:gd name="connsiteY28" fmla="*/ 507815 h 507815"/>
              <a:gd name="connsiteX29" fmla="*/ 336961 w 507815"/>
              <a:gd name="connsiteY29" fmla="*/ 336962 h 507815"/>
              <a:gd name="connsiteX30" fmla="*/ 507815 w 507815"/>
              <a:gd name="connsiteY30" fmla="*/ 336962 h 507815"/>
              <a:gd name="connsiteX31" fmla="*/ 507815 w 507815"/>
              <a:gd name="connsiteY31" fmla="*/ 170854 h 507815"/>
              <a:gd name="connsiteX32" fmla="*/ 336961 w 507815"/>
              <a:gd name="connsiteY32" fmla="*/ 170854 h 507815"/>
              <a:gd name="connsiteX33" fmla="*/ 336961 w 507815"/>
              <a:gd name="connsiteY33" fmla="*/ 0 h 507815"/>
              <a:gd name="connsiteX34" fmla="*/ 336961 w 507815"/>
              <a:gd name="connsiteY34" fmla="*/ 0 h 50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07815" h="507815">
                <a:moveTo>
                  <a:pt x="322724" y="14238"/>
                </a:moveTo>
                <a:lnTo>
                  <a:pt x="322724" y="170854"/>
                </a:lnTo>
                <a:lnTo>
                  <a:pt x="322724" y="185092"/>
                </a:lnTo>
                <a:lnTo>
                  <a:pt x="336961" y="185092"/>
                </a:lnTo>
                <a:lnTo>
                  <a:pt x="493577" y="185092"/>
                </a:lnTo>
                <a:lnTo>
                  <a:pt x="493577" y="321142"/>
                </a:lnTo>
                <a:lnTo>
                  <a:pt x="336961" y="321142"/>
                </a:lnTo>
                <a:lnTo>
                  <a:pt x="322724" y="321142"/>
                </a:lnTo>
                <a:lnTo>
                  <a:pt x="322724" y="336962"/>
                </a:lnTo>
                <a:lnTo>
                  <a:pt x="322724" y="493578"/>
                </a:lnTo>
                <a:lnTo>
                  <a:pt x="186673" y="493578"/>
                </a:lnTo>
                <a:lnTo>
                  <a:pt x="186673" y="336962"/>
                </a:lnTo>
                <a:lnTo>
                  <a:pt x="186673" y="322724"/>
                </a:lnTo>
                <a:lnTo>
                  <a:pt x="172436" y="322724"/>
                </a:lnTo>
                <a:lnTo>
                  <a:pt x="14238" y="322724"/>
                </a:lnTo>
                <a:lnTo>
                  <a:pt x="14238" y="186674"/>
                </a:lnTo>
                <a:lnTo>
                  <a:pt x="170854" y="186674"/>
                </a:lnTo>
                <a:lnTo>
                  <a:pt x="185092" y="186674"/>
                </a:lnTo>
                <a:lnTo>
                  <a:pt x="185092" y="172436"/>
                </a:lnTo>
                <a:lnTo>
                  <a:pt x="185092" y="15820"/>
                </a:lnTo>
                <a:lnTo>
                  <a:pt x="322724" y="15820"/>
                </a:lnTo>
                <a:moveTo>
                  <a:pt x="336961" y="0"/>
                </a:moveTo>
                <a:lnTo>
                  <a:pt x="170854" y="0"/>
                </a:lnTo>
                <a:lnTo>
                  <a:pt x="170854" y="170854"/>
                </a:lnTo>
                <a:lnTo>
                  <a:pt x="0" y="170854"/>
                </a:lnTo>
                <a:lnTo>
                  <a:pt x="0" y="336962"/>
                </a:lnTo>
                <a:lnTo>
                  <a:pt x="170854" y="336962"/>
                </a:lnTo>
                <a:lnTo>
                  <a:pt x="170854" y="507815"/>
                </a:lnTo>
                <a:lnTo>
                  <a:pt x="336961" y="507815"/>
                </a:lnTo>
                <a:lnTo>
                  <a:pt x="336961" y="336962"/>
                </a:lnTo>
                <a:lnTo>
                  <a:pt x="507815" y="336962"/>
                </a:lnTo>
                <a:lnTo>
                  <a:pt x="507815" y="170854"/>
                </a:lnTo>
                <a:lnTo>
                  <a:pt x="336961" y="170854"/>
                </a:lnTo>
                <a:lnTo>
                  <a:pt x="336961" y="0"/>
                </a:lnTo>
                <a:lnTo>
                  <a:pt x="336961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รูปแบบอิสระ: รูปร่าง 14">
            <a:extLst>
              <a:ext uri="{FF2B5EF4-FFF2-40B4-BE49-F238E27FC236}">
                <a16:creationId xmlns:a16="http://schemas.microsoft.com/office/drawing/2014/main" id="{1D507C48-7A4D-42F6-8F4F-61602675B7C4}"/>
              </a:ext>
            </a:extLst>
          </p:cNvPr>
          <p:cNvSpPr/>
          <p:nvPr/>
        </p:nvSpPr>
        <p:spPr>
          <a:xfrm>
            <a:off x="7230116" y="3658908"/>
            <a:ext cx="1099475" cy="1101057"/>
          </a:xfrm>
          <a:custGeom>
            <a:avLst/>
            <a:gdLst>
              <a:gd name="connsiteX0" fmla="*/ 697652 w 1099475"/>
              <a:gd name="connsiteY0" fmla="*/ 31640 h 1101057"/>
              <a:gd name="connsiteX1" fmla="*/ 697652 w 1099475"/>
              <a:gd name="connsiteY1" fmla="*/ 370183 h 1101057"/>
              <a:gd name="connsiteX2" fmla="*/ 697652 w 1099475"/>
              <a:gd name="connsiteY2" fmla="*/ 401823 h 1101057"/>
              <a:gd name="connsiteX3" fmla="*/ 729292 w 1099475"/>
              <a:gd name="connsiteY3" fmla="*/ 401823 h 1101057"/>
              <a:gd name="connsiteX4" fmla="*/ 1067836 w 1099475"/>
              <a:gd name="connsiteY4" fmla="*/ 401823 h 1101057"/>
              <a:gd name="connsiteX5" fmla="*/ 1067836 w 1099475"/>
              <a:gd name="connsiteY5" fmla="*/ 699235 h 1101057"/>
              <a:gd name="connsiteX6" fmla="*/ 729292 w 1099475"/>
              <a:gd name="connsiteY6" fmla="*/ 699235 h 1101057"/>
              <a:gd name="connsiteX7" fmla="*/ 697652 w 1099475"/>
              <a:gd name="connsiteY7" fmla="*/ 699235 h 1101057"/>
              <a:gd name="connsiteX8" fmla="*/ 697652 w 1099475"/>
              <a:gd name="connsiteY8" fmla="*/ 730874 h 1101057"/>
              <a:gd name="connsiteX9" fmla="*/ 697652 w 1099475"/>
              <a:gd name="connsiteY9" fmla="*/ 1069418 h 1101057"/>
              <a:gd name="connsiteX10" fmla="*/ 401823 w 1099475"/>
              <a:gd name="connsiteY10" fmla="*/ 1069418 h 1101057"/>
              <a:gd name="connsiteX11" fmla="*/ 401823 w 1099475"/>
              <a:gd name="connsiteY11" fmla="*/ 730874 h 1101057"/>
              <a:gd name="connsiteX12" fmla="*/ 401823 w 1099475"/>
              <a:gd name="connsiteY12" fmla="*/ 699235 h 1101057"/>
              <a:gd name="connsiteX13" fmla="*/ 370183 w 1099475"/>
              <a:gd name="connsiteY13" fmla="*/ 699235 h 1101057"/>
              <a:gd name="connsiteX14" fmla="*/ 31640 w 1099475"/>
              <a:gd name="connsiteY14" fmla="*/ 699235 h 1101057"/>
              <a:gd name="connsiteX15" fmla="*/ 31640 w 1099475"/>
              <a:gd name="connsiteY15" fmla="*/ 403405 h 1101057"/>
              <a:gd name="connsiteX16" fmla="*/ 370183 w 1099475"/>
              <a:gd name="connsiteY16" fmla="*/ 403405 h 1101057"/>
              <a:gd name="connsiteX17" fmla="*/ 401823 w 1099475"/>
              <a:gd name="connsiteY17" fmla="*/ 403405 h 1101057"/>
              <a:gd name="connsiteX18" fmla="*/ 401823 w 1099475"/>
              <a:gd name="connsiteY18" fmla="*/ 371765 h 1101057"/>
              <a:gd name="connsiteX19" fmla="*/ 401823 w 1099475"/>
              <a:gd name="connsiteY19" fmla="*/ 31640 h 1101057"/>
              <a:gd name="connsiteX20" fmla="*/ 697652 w 1099475"/>
              <a:gd name="connsiteY20" fmla="*/ 31640 h 1101057"/>
              <a:gd name="connsiteX21" fmla="*/ 729292 w 1099475"/>
              <a:gd name="connsiteY21" fmla="*/ 0 h 1101057"/>
              <a:gd name="connsiteX22" fmla="*/ 370183 w 1099475"/>
              <a:gd name="connsiteY22" fmla="*/ 0 h 1101057"/>
              <a:gd name="connsiteX23" fmla="*/ 370183 w 1099475"/>
              <a:gd name="connsiteY23" fmla="*/ 370183 h 1101057"/>
              <a:gd name="connsiteX24" fmla="*/ 0 w 1099475"/>
              <a:gd name="connsiteY24" fmla="*/ 370183 h 1101057"/>
              <a:gd name="connsiteX25" fmla="*/ 0 w 1099475"/>
              <a:gd name="connsiteY25" fmla="*/ 730874 h 1101057"/>
              <a:gd name="connsiteX26" fmla="*/ 370183 w 1099475"/>
              <a:gd name="connsiteY26" fmla="*/ 730874 h 1101057"/>
              <a:gd name="connsiteX27" fmla="*/ 370183 w 1099475"/>
              <a:gd name="connsiteY27" fmla="*/ 1101058 h 1101057"/>
              <a:gd name="connsiteX28" fmla="*/ 729292 w 1099475"/>
              <a:gd name="connsiteY28" fmla="*/ 1101058 h 1101057"/>
              <a:gd name="connsiteX29" fmla="*/ 729292 w 1099475"/>
              <a:gd name="connsiteY29" fmla="*/ 730874 h 1101057"/>
              <a:gd name="connsiteX30" fmla="*/ 1099476 w 1099475"/>
              <a:gd name="connsiteY30" fmla="*/ 730874 h 1101057"/>
              <a:gd name="connsiteX31" fmla="*/ 1099476 w 1099475"/>
              <a:gd name="connsiteY31" fmla="*/ 371765 h 1101057"/>
              <a:gd name="connsiteX32" fmla="*/ 729292 w 1099475"/>
              <a:gd name="connsiteY32" fmla="*/ 371765 h 1101057"/>
              <a:gd name="connsiteX33" fmla="*/ 729292 w 1099475"/>
              <a:gd name="connsiteY33" fmla="*/ 0 h 1101057"/>
              <a:gd name="connsiteX34" fmla="*/ 729292 w 1099475"/>
              <a:gd name="connsiteY34" fmla="*/ 0 h 110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9475" h="1101057">
                <a:moveTo>
                  <a:pt x="697652" y="31640"/>
                </a:moveTo>
                <a:lnTo>
                  <a:pt x="697652" y="370183"/>
                </a:lnTo>
                <a:lnTo>
                  <a:pt x="697652" y="401823"/>
                </a:lnTo>
                <a:lnTo>
                  <a:pt x="729292" y="401823"/>
                </a:lnTo>
                <a:lnTo>
                  <a:pt x="1067836" y="401823"/>
                </a:lnTo>
                <a:lnTo>
                  <a:pt x="1067836" y="699235"/>
                </a:lnTo>
                <a:lnTo>
                  <a:pt x="729292" y="699235"/>
                </a:lnTo>
                <a:lnTo>
                  <a:pt x="697652" y="699235"/>
                </a:lnTo>
                <a:lnTo>
                  <a:pt x="697652" y="730874"/>
                </a:lnTo>
                <a:lnTo>
                  <a:pt x="697652" y="1069418"/>
                </a:lnTo>
                <a:lnTo>
                  <a:pt x="401823" y="1069418"/>
                </a:lnTo>
                <a:lnTo>
                  <a:pt x="401823" y="730874"/>
                </a:lnTo>
                <a:lnTo>
                  <a:pt x="401823" y="699235"/>
                </a:lnTo>
                <a:lnTo>
                  <a:pt x="370183" y="699235"/>
                </a:lnTo>
                <a:lnTo>
                  <a:pt x="31640" y="699235"/>
                </a:lnTo>
                <a:lnTo>
                  <a:pt x="31640" y="403405"/>
                </a:lnTo>
                <a:lnTo>
                  <a:pt x="370183" y="403405"/>
                </a:lnTo>
                <a:lnTo>
                  <a:pt x="401823" y="403405"/>
                </a:lnTo>
                <a:lnTo>
                  <a:pt x="401823" y="371765"/>
                </a:lnTo>
                <a:lnTo>
                  <a:pt x="401823" y="31640"/>
                </a:lnTo>
                <a:lnTo>
                  <a:pt x="697652" y="31640"/>
                </a:lnTo>
                <a:moveTo>
                  <a:pt x="729292" y="0"/>
                </a:moveTo>
                <a:lnTo>
                  <a:pt x="370183" y="0"/>
                </a:lnTo>
                <a:lnTo>
                  <a:pt x="370183" y="370183"/>
                </a:lnTo>
                <a:lnTo>
                  <a:pt x="0" y="370183"/>
                </a:lnTo>
                <a:lnTo>
                  <a:pt x="0" y="730874"/>
                </a:lnTo>
                <a:lnTo>
                  <a:pt x="370183" y="730874"/>
                </a:lnTo>
                <a:lnTo>
                  <a:pt x="370183" y="1101058"/>
                </a:lnTo>
                <a:lnTo>
                  <a:pt x="729292" y="1101058"/>
                </a:lnTo>
                <a:lnTo>
                  <a:pt x="729292" y="730874"/>
                </a:lnTo>
                <a:lnTo>
                  <a:pt x="1099476" y="730874"/>
                </a:lnTo>
                <a:lnTo>
                  <a:pt x="1099476" y="371765"/>
                </a:lnTo>
                <a:lnTo>
                  <a:pt x="729292" y="371765"/>
                </a:lnTo>
                <a:lnTo>
                  <a:pt x="729292" y="0"/>
                </a:lnTo>
                <a:lnTo>
                  <a:pt x="729292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รูปแบบอิสระ: รูปร่าง 15">
            <a:extLst>
              <a:ext uri="{FF2B5EF4-FFF2-40B4-BE49-F238E27FC236}">
                <a16:creationId xmlns:a16="http://schemas.microsoft.com/office/drawing/2014/main" id="{C1670A31-1F58-4A58-8B62-C248A656127B}"/>
              </a:ext>
            </a:extLst>
          </p:cNvPr>
          <p:cNvSpPr/>
          <p:nvPr/>
        </p:nvSpPr>
        <p:spPr>
          <a:xfrm>
            <a:off x="7554421" y="2997641"/>
            <a:ext cx="572676" cy="572676"/>
          </a:xfrm>
          <a:custGeom>
            <a:avLst/>
            <a:gdLst>
              <a:gd name="connsiteX0" fmla="*/ 363855 w 572676"/>
              <a:gd name="connsiteY0" fmla="*/ 15820 h 572676"/>
              <a:gd name="connsiteX1" fmla="*/ 363855 w 572676"/>
              <a:gd name="connsiteY1" fmla="*/ 193001 h 572676"/>
              <a:gd name="connsiteX2" fmla="*/ 363855 w 572676"/>
              <a:gd name="connsiteY2" fmla="*/ 208821 h 572676"/>
              <a:gd name="connsiteX3" fmla="*/ 379675 w 572676"/>
              <a:gd name="connsiteY3" fmla="*/ 208821 h 572676"/>
              <a:gd name="connsiteX4" fmla="*/ 556856 w 572676"/>
              <a:gd name="connsiteY4" fmla="*/ 208821 h 572676"/>
              <a:gd name="connsiteX5" fmla="*/ 556856 w 572676"/>
              <a:gd name="connsiteY5" fmla="*/ 363855 h 572676"/>
              <a:gd name="connsiteX6" fmla="*/ 379675 w 572676"/>
              <a:gd name="connsiteY6" fmla="*/ 363855 h 572676"/>
              <a:gd name="connsiteX7" fmla="*/ 363855 w 572676"/>
              <a:gd name="connsiteY7" fmla="*/ 363855 h 572676"/>
              <a:gd name="connsiteX8" fmla="*/ 363855 w 572676"/>
              <a:gd name="connsiteY8" fmla="*/ 379675 h 572676"/>
              <a:gd name="connsiteX9" fmla="*/ 363855 w 572676"/>
              <a:gd name="connsiteY9" fmla="*/ 556857 h 572676"/>
              <a:gd name="connsiteX10" fmla="*/ 210403 w 572676"/>
              <a:gd name="connsiteY10" fmla="*/ 556857 h 572676"/>
              <a:gd name="connsiteX11" fmla="*/ 210403 w 572676"/>
              <a:gd name="connsiteY11" fmla="*/ 379675 h 572676"/>
              <a:gd name="connsiteX12" fmla="*/ 210403 w 572676"/>
              <a:gd name="connsiteY12" fmla="*/ 363855 h 572676"/>
              <a:gd name="connsiteX13" fmla="*/ 194583 w 572676"/>
              <a:gd name="connsiteY13" fmla="*/ 363855 h 572676"/>
              <a:gd name="connsiteX14" fmla="*/ 17401 w 572676"/>
              <a:gd name="connsiteY14" fmla="*/ 363855 h 572676"/>
              <a:gd name="connsiteX15" fmla="*/ 17401 w 572676"/>
              <a:gd name="connsiteY15" fmla="*/ 210403 h 572676"/>
              <a:gd name="connsiteX16" fmla="*/ 194583 w 572676"/>
              <a:gd name="connsiteY16" fmla="*/ 210403 h 572676"/>
              <a:gd name="connsiteX17" fmla="*/ 210403 w 572676"/>
              <a:gd name="connsiteY17" fmla="*/ 210403 h 572676"/>
              <a:gd name="connsiteX18" fmla="*/ 210403 w 572676"/>
              <a:gd name="connsiteY18" fmla="*/ 194583 h 572676"/>
              <a:gd name="connsiteX19" fmla="*/ 210403 w 572676"/>
              <a:gd name="connsiteY19" fmla="*/ 15820 h 572676"/>
              <a:gd name="connsiteX20" fmla="*/ 363855 w 572676"/>
              <a:gd name="connsiteY20" fmla="*/ 15820 h 572676"/>
              <a:gd name="connsiteX21" fmla="*/ 379675 w 572676"/>
              <a:gd name="connsiteY21" fmla="*/ 0 h 572676"/>
              <a:gd name="connsiteX22" fmla="*/ 193001 w 572676"/>
              <a:gd name="connsiteY22" fmla="*/ 0 h 572676"/>
              <a:gd name="connsiteX23" fmla="*/ 193001 w 572676"/>
              <a:gd name="connsiteY23" fmla="*/ 193001 h 572676"/>
              <a:gd name="connsiteX24" fmla="*/ 0 w 572676"/>
              <a:gd name="connsiteY24" fmla="*/ 193001 h 572676"/>
              <a:gd name="connsiteX25" fmla="*/ 0 w 572676"/>
              <a:gd name="connsiteY25" fmla="*/ 379675 h 572676"/>
              <a:gd name="connsiteX26" fmla="*/ 193001 w 572676"/>
              <a:gd name="connsiteY26" fmla="*/ 379675 h 572676"/>
              <a:gd name="connsiteX27" fmla="*/ 193001 w 572676"/>
              <a:gd name="connsiteY27" fmla="*/ 572676 h 572676"/>
              <a:gd name="connsiteX28" fmla="*/ 379675 w 572676"/>
              <a:gd name="connsiteY28" fmla="*/ 572676 h 572676"/>
              <a:gd name="connsiteX29" fmla="*/ 379675 w 572676"/>
              <a:gd name="connsiteY29" fmla="*/ 379675 h 572676"/>
              <a:gd name="connsiteX30" fmla="*/ 572676 w 572676"/>
              <a:gd name="connsiteY30" fmla="*/ 379675 h 572676"/>
              <a:gd name="connsiteX31" fmla="*/ 572676 w 572676"/>
              <a:gd name="connsiteY31" fmla="*/ 193001 h 572676"/>
              <a:gd name="connsiteX32" fmla="*/ 379675 w 572676"/>
              <a:gd name="connsiteY32" fmla="*/ 193001 h 572676"/>
              <a:gd name="connsiteX33" fmla="*/ 379675 w 572676"/>
              <a:gd name="connsiteY33" fmla="*/ 0 h 572676"/>
              <a:gd name="connsiteX34" fmla="*/ 379675 w 572676"/>
              <a:gd name="connsiteY34" fmla="*/ 0 h 57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72676" h="572676">
                <a:moveTo>
                  <a:pt x="363855" y="15820"/>
                </a:moveTo>
                <a:lnTo>
                  <a:pt x="363855" y="193001"/>
                </a:lnTo>
                <a:lnTo>
                  <a:pt x="363855" y="208821"/>
                </a:lnTo>
                <a:lnTo>
                  <a:pt x="379675" y="208821"/>
                </a:lnTo>
                <a:lnTo>
                  <a:pt x="556856" y="208821"/>
                </a:lnTo>
                <a:lnTo>
                  <a:pt x="556856" y="363855"/>
                </a:lnTo>
                <a:lnTo>
                  <a:pt x="379675" y="363855"/>
                </a:lnTo>
                <a:lnTo>
                  <a:pt x="363855" y="363855"/>
                </a:lnTo>
                <a:lnTo>
                  <a:pt x="363855" y="379675"/>
                </a:lnTo>
                <a:lnTo>
                  <a:pt x="363855" y="556857"/>
                </a:lnTo>
                <a:lnTo>
                  <a:pt x="210403" y="556857"/>
                </a:lnTo>
                <a:lnTo>
                  <a:pt x="210403" y="379675"/>
                </a:lnTo>
                <a:lnTo>
                  <a:pt x="210403" y="363855"/>
                </a:lnTo>
                <a:lnTo>
                  <a:pt x="194583" y="363855"/>
                </a:lnTo>
                <a:lnTo>
                  <a:pt x="17401" y="363855"/>
                </a:lnTo>
                <a:lnTo>
                  <a:pt x="17401" y="210403"/>
                </a:lnTo>
                <a:lnTo>
                  <a:pt x="194583" y="210403"/>
                </a:lnTo>
                <a:lnTo>
                  <a:pt x="210403" y="210403"/>
                </a:lnTo>
                <a:lnTo>
                  <a:pt x="210403" y="194583"/>
                </a:lnTo>
                <a:lnTo>
                  <a:pt x="210403" y="15820"/>
                </a:lnTo>
                <a:lnTo>
                  <a:pt x="363855" y="15820"/>
                </a:lnTo>
                <a:moveTo>
                  <a:pt x="379675" y="0"/>
                </a:moveTo>
                <a:lnTo>
                  <a:pt x="193001" y="0"/>
                </a:lnTo>
                <a:lnTo>
                  <a:pt x="193001" y="193001"/>
                </a:lnTo>
                <a:lnTo>
                  <a:pt x="0" y="193001"/>
                </a:lnTo>
                <a:lnTo>
                  <a:pt x="0" y="379675"/>
                </a:lnTo>
                <a:lnTo>
                  <a:pt x="193001" y="379675"/>
                </a:lnTo>
                <a:lnTo>
                  <a:pt x="193001" y="572676"/>
                </a:lnTo>
                <a:lnTo>
                  <a:pt x="379675" y="572676"/>
                </a:lnTo>
                <a:lnTo>
                  <a:pt x="379675" y="379675"/>
                </a:lnTo>
                <a:lnTo>
                  <a:pt x="572676" y="379675"/>
                </a:lnTo>
                <a:lnTo>
                  <a:pt x="572676" y="193001"/>
                </a:lnTo>
                <a:lnTo>
                  <a:pt x="379675" y="193001"/>
                </a:lnTo>
                <a:lnTo>
                  <a:pt x="379675" y="0"/>
                </a:lnTo>
                <a:lnTo>
                  <a:pt x="379675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ตัวแทนข้อความ 27">
            <a:extLst>
              <a:ext uri="{FF2B5EF4-FFF2-40B4-BE49-F238E27FC236}">
                <a16:creationId xmlns:a16="http://schemas.microsoft.com/office/drawing/2014/main" id="{EE5931A8-C60D-4474-865D-A9D603CD4C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062" y="470171"/>
            <a:ext cx="2618196" cy="1250054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  <p:sp>
        <p:nvSpPr>
          <p:cNvPr id="18" name="ตัวแทนข้อความ 27">
            <a:extLst>
              <a:ext uri="{FF2B5EF4-FFF2-40B4-BE49-F238E27FC236}">
                <a16:creationId xmlns:a16="http://schemas.microsoft.com/office/drawing/2014/main" id="{AC1106E8-E467-44D2-823B-DCC90AE2FE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062" y="2733366"/>
            <a:ext cx="2349654" cy="1082112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9" name="ตัวแทนข้อความ 27">
            <a:extLst>
              <a:ext uri="{FF2B5EF4-FFF2-40B4-BE49-F238E27FC236}">
                <a16:creationId xmlns:a16="http://schemas.microsoft.com/office/drawing/2014/main" id="{DF58B695-B117-4694-BE05-6A80ABCF24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062" y="2053886"/>
            <a:ext cx="2458559" cy="638075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b="1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20" name="ตัวแทนรูปภาพ 94">
            <a:extLst>
              <a:ext uri="{FF2B5EF4-FFF2-40B4-BE49-F238E27FC236}">
                <a16:creationId xmlns:a16="http://schemas.microsoft.com/office/drawing/2014/main" id="{40A6EF61-F3E4-4EE0-84C6-FF106C8189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6422" y="-1273776"/>
            <a:ext cx="4905689" cy="5438972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75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ตัวแทนข้อความ 27">
            <a:extLst>
              <a:ext uri="{FF2B5EF4-FFF2-40B4-BE49-F238E27FC236}">
                <a16:creationId xmlns:a16="http://schemas.microsoft.com/office/drawing/2014/main" id="{FDA3A8E6-4145-4D02-BD72-C024EA2184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7314" y="1787232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0" name="ตัวแทนข้อความ 27">
            <a:extLst>
              <a:ext uri="{FF2B5EF4-FFF2-40B4-BE49-F238E27FC236}">
                <a16:creationId xmlns:a16="http://schemas.microsoft.com/office/drawing/2014/main" id="{41B7D516-9A7B-411E-8DCD-E19D370ADC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7314" y="1608234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ตัวแทนข้อความ 27">
            <a:extLst>
              <a:ext uri="{FF2B5EF4-FFF2-40B4-BE49-F238E27FC236}">
                <a16:creationId xmlns:a16="http://schemas.microsoft.com/office/drawing/2014/main" id="{C9F7E265-8A13-449C-BFF8-3E6C7AF831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019" y="602994"/>
            <a:ext cx="3616779" cy="505576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Project</a:t>
            </a:r>
          </a:p>
        </p:txBody>
      </p:sp>
      <p:sp>
        <p:nvSpPr>
          <p:cNvPr id="36" name="ตัวแทนข้อความ 27">
            <a:extLst>
              <a:ext uri="{FF2B5EF4-FFF2-40B4-BE49-F238E27FC236}">
                <a16:creationId xmlns:a16="http://schemas.microsoft.com/office/drawing/2014/main" id="{0F3516B3-2D20-4675-B0F7-FC42264397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4543" y="1591020"/>
            <a:ext cx="584964" cy="41131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buNone/>
              <a:defRPr sz="24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7" name="ตัวแทนข้อความ 27">
            <a:extLst>
              <a:ext uri="{FF2B5EF4-FFF2-40B4-BE49-F238E27FC236}">
                <a16:creationId xmlns:a16="http://schemas.microsoft.com/office/drawing/2014/main" id="{E2BF5D75-D56D-423A-A935-1CBB5DCAAC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7314" y="2567252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8" name="ตัวแทนข้อความ 27">
            <a:extLst>
              <a:ext uri="{FF2B5EF4-FFF2-40B4-BE49-F238E27FC236}">
                <a16:creationId xmlns:a16="http://schemas.microsoft.com/office/drawing/2014/main" id="{AD1D6CFD-C939-4E6B-97D3-152E6E710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314" y="2388254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9" name="ตัวแทนข้อความ 27">
            <a:extLst>
              <a:ext uri="{FF2B5EF4-FFF2-40B4-BE49-F238E27FC236}">
                <a16:creationId xmlns:a16="http://schemas.microsoft.com/office/drawing/2014/main" id="{68CABC24-8A7A-491C-9261-E49EC9A417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4543" y="2371040"/>
            <a:ext cx="584964" cy="41131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buNone/>
              <a:defRPr sz="24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ตัวแทนข้อความ 27">
            <a:extLst>
              <a:ext uri="{FF2B5EF4-FFF2-40B4-BE49-F238E27FC236}">
                <a16:creationId xmlns:a16="http://schemas.microsoft.com/office/drawing/2014/main" id="{E989BD82-C0DD-4B12-87F8-5E1A86318B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7314" y="3341897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1" name="ตัวแทนข้อความ 27">
            <a:extLst>
              <a:ext uri="{FF2B5EF4-FFF2-40B4-BE49-F238E27FC236}">
                <a16:creationId xmlns:a16="http://schemas.microsoft.com/office/drawing/2014/main" id="{0A2363EE-75D2-4D0F-97A3-EE9727EC8C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7314" y="3162899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2" name="ตัวแทนข้อความ 27">
            <a:extLst>
              <a:ext uri="{FF2B5EF4-FFF2-40B4-BE49-F238E27FC236}">
                <a16:creationId xmlns:a16="http://schemas.microsoft.com/office/drawing/2014/main" id="{D63DCEF5-B404-4020-81E1-1F122A3D99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4543" y="3145685"/>
            <a:ext cx="584964" cy="41131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buNone/>
              <a:defRPr sz="24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3" name="ตัวแทนข้อความ 27">
            <a:extLst>
              <a:ext uri="{FF2B5EF4-FFF2-40B4-BE49-F238E27FC236}">
                <a16:creationId xmlns:a16="http://schemas.microsoft.com/office/drawing/2014/main" id="{BA969DBE-9C94-47D3-9DD7-7F804F1AE1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7314" y="4116542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4" name="ตัวแทนข้อความ 27">
            <a:extLst>
              <a:ext uri="{FF2B5EF4-FFF2-40B4-BE49-F238E27FC236}">
                <a16:creationId xmlns:a16="http://schemas.microsoft.com/office/drawing/2014/main" id="{B603C6FE-2235-49AE-98CC-3ECE1F1B29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314" y="3937544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5" name="ตัวแทนข้อความ 27">
            <a:extLst>
              <a:ext uri="{FF2B5EF4-FFF2-40B4-BE49-F238E27FC236}">
                <a16:creationId xmlns:a16="http://schemas.microsoft.com/office/drawing/2014/main" id="{F988E2C6-521E-49D9-A1DD-C0A6960519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4543" y="3920330"/>
            <a:ext cx="584964" cy="41131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buNone/>
              <a:defRPr sz="24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6" name="ตัวแทนข้อความ 27">
            <a:extLst>
              <a:ext uri="{FF2B5EF4-FFF2-40B4-BE49-F238E27FC236}">
                <a16:creationId xmlns:a16="http://schemas.microsoft.com/office/drawing/2014/main" id="{BD0B1032-3522-4EBC-97AF-3195B1D349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47592" y="1012404"/>
            <a:ext cx="483702" cy="310210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1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7" name="ตัวแทนข้อความ 27">
            <a:extLst>
              <a:ext uri="{FF2B5EF4-FFF2-40B4-BE49-F238E27FC236}">
                <a16:creationId xmlns:a16="http://schemas.microsoft.com/office/drawing/2014/main" id="{43A5056F-1A31-4DC9-81B1-B4A9EB40B1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76951" y="636392"/>
            <a:ext cx="483702" cy="310210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1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8" name="ตัวแทนข้อความ 27">
            <a:extLst>
              <a:ext uri="{FF2B5EF4-FFF2-40B4-BE49-F238E27FC236}">
                <a16:creationId xmlns:a16="http://schemas.microsoft.com/office/drawing/2014/main" id="{45C13AD2-3BAA-449A-A2C0-DF5F769BA4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08656" y="1665041"/>
            <a:ext cx="483702" cy="310210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1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9" name="ตัวแทนข้อความ 27">
            <a:extLst>
              <a:ext uri="{FF2B5EF4-FFF2-40B4-BE49-F238E27FC236}">
                <a16:creationId xmlns:a16="http://schemas.microsoft.com/office/drawing/2014/main" id="{BBDE56B9-A818-4483-9C51-FCAC32A2B5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37478" y="4223879"/>
            <a:ext cx="483702" cy="310210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1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834613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รูปแบบอิสระ: รูปร่าง 104">
            <a:extLst>
              <a:ext uri="{FF2B5EF4-FFF2-40B4-BE49-F238E27FC236}">
                <a16:creationId xmlns:a16="http://schemas.microsoft.com/office/drawing/2014/main" id="{FC691D44-9174-4172-8045-62819EEEE99C}"/>
              </a:ext>
            </a:extLst>
          </p:cNvPr>
          <p:cNvSpPr/>
          <p:nvPr/>
        </p:nvSpPr>
        <p:spPr>
          <a:xfrm>
            <a:off x="4299261" y="8592955"/>
            <a:ext cx="232162" cy="232197"/>
          </a:xfrm>
          <a:custGeom>
            <a:avLst/>
            <a:gdLst>
              <a:gd name="connsiteX0" fmla="*/ 0 w 232162"/>
              <a:gd name="connsiteY0" fmla="*/ 116116 h 232197"/>
              <a:gd name="connsiteX1" fmla="*/ 116081 w 232162"/>
              <a:gd name="connsiteY1" fmla="*/ 232197 h 232197"/>
              <a:gd name="connsiteX2" fmla="*/ 232162 w 232162"/>
              <a:gd name="connsiteY2" fmla="*/ 116116 h 232197"/>
              <a:gd name="connsiteX3" fmla="*/ 116081 w 232162"/>
              <a:gd name="connsiteY3" fmla="*/ 35 h 232197"/>
              <a:gd name="connsiteX4" fmla="*/ 0 w 232162"/>
              <a:gd name="connsiteY4" fmla="*/ 116116 h 232197"/>
              <a:gd name="connsiteX5" fmla="*/ 166966 w 232162"/>
              <a:gd name="connsiteY5" fmla="*/ 116116 h 232197"/>
              <a:gd name="connsiteX6" fmla="*/ 114491 w 232162"/>
              <a:gd name="connsiteY6" fmla="*/ 168591 h 232197"/>
              <a:gd name="connsiteX7" fmla="*/ 62016 w 232162"/>
              <a:gd name="connsiteY7" fmla="*/ 116116 h 232197"/>
              <a:gd name="connsiteX8" fmla="*/ 114491 w 232162"/>
              <a:gd name="connsiteY8" fmla="*/ 63641 h 232197"/>
              <a:gd name="connsiteX9" fmla="*/ 166966 w 232162"/>
              <a:gd name="connsiteY9" fmla="*/ 116116 h 23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162" h="232197">
                <a:moveTo>
                  <a:pt x="0" y="116116"/>
                </a:moveTo>
                <a:cubicBezTo>
                  <a:pt x="0" y="179722"/>
                  <a:pt x="52475" y="232197"/>
                  <a:pt x="116081" y="232197"/>
                </a:cubicBezTo>
                <a:cubicBezTo>
                  <a:pt x="179687" y="232197"/>
                  <a:pt x="232162" y="179722"/>
                  <a:pt x="232162" y="116116"/>
                </a:cubicBezTo>
                <a:cubicBezTo>
                  <a:pt x="232162" y="52510"/>
                  <a:pt x="179687" y="35"/>
                  <a:pt x="116081" y="35"/>
                </a:cubicBezTo>
                <a:cubicBezTo>
                  <a:pt x="50885" y="-1555"/>
                  <a:pt x="0" y="50920"/>
                  <a:pt x="0" y="116116"/>
                </a:cubicBezTo>
                <a:close/>
                <a:moveTo>
                  <a:pt x="166966" y="116116"/>
                </a:moveTo>
                <a:cubicBezTo>
                  <a:pt x="166966" y="144739"/>
                  <a:pt x="143114" y="168591"/>
                  <a:pt x="114491" y="168591"/>
                </a:cubicBezTo>
                <a:cubicBezTo>
                  <a:pt x="85868" y="168591"/>
                  <a:pt x="62016" y="144739"/>
                  <a:pt x="62016" y="116116"/>
                </a:cubicBezTo>
                <a:cubicBezTo>
                  <a:pt x="62016" y="87494"/>
                  <a:pt x="85868" y="63641"/>
                  <a:pt x="114491" y="63641"/>
                </a:cubicBezTo>
                <a:cubicBezTo>
                  <a:pt x="144704" y="63641"/>
                  <a:pt x="166966" y="87494"/>
                  <a:pt x="166966" y="116116"/>
                </a:cubicBezTo>
                <a:close/>
              </a:path>
            </a:pathLst>
          </a:custGeom>
          <a:noFill/>
          <a:ln w="15885" cap="flat">
            <a:solidFill>
              <a:srgbClr val="00BCD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3" name="รูปแบบอิสระ: รูปร่าง 112">
            <a:extLst>
              <a:ext uri="{FF2B5EF4-FFF2-40B4-BE49-F238E27FC236}">
                <a16:creationId xmlns:a16="http://schemas.microsoft.com/office/drawing/2014/main" id="{87C61B4E-4549-447C-ABC5-66A03E243F08}"/>
              </a:ext>
            </a:extLst>
          </p:cNvPr>
          <p:cNvSpPr/>
          <p:nvPr/>
        </p:nvSpPr>
        <p:spPr>
          <a:xfrm>
            <a:off x="7606777" y="4291629"/>
            <a:ext cx="462734" cy="462734"/>
          </a:xfrm>
          <a:custGeom>
            <a:avLst/>
            <a:gdLst>
              <a:gd name="connsiteX0" fmla="*/ 292588 w 462734"/>
              <a:gd name="connsiteY0" fmla="*/ 14312 h 462734"/>
              <a:gd name="connsiteX1" fmla="*/ 292588 w 462734"/>
              <a:gd name="connsiteY1" fmla="*/ 157425 h 462734"/>
              <a:gd name="connsiteX2" fmla="*/ 292588 w 462734"/>
              <a:gd name="connsiteY2" fmla="*/ 170146 h 462734"/>
              <a:gd name="connsiteX3" fmla="*/ 305309 w 462734"/>
              <a:gd name="connsiteY3" fmla="*/ 170146 h 462734"/>
              <a:gd name="connsiteX4" fmla="*/ 448423 w 462734"/>
              <a:gd name="connsiteY4" fmla="*/ 170146 h 462734"/>
              <a:gd name="connsiteX5" fmla="*/ 448423 w 462734"/>
              <a:gd name="connsiteY5" fmla="*/ 294178 h 462734"/>
              <a:gd name="connsiteX6" fmla="*/ 305309 w 462734"/>
              <a:gd name="connsiteY6" fmla="*/ 294178 h 462734"/>
              <a:gd name="connsiteX7" fmla="*/ 292588 w 462734"/>
              <a:gd name="connsiteY7" fmla="*/ 294178 h 462734"/>
              <a:gd name="connsiteX8" fmla="*/ 292588 w 462734"/>
              <a:gd name="connsiteY8" fmla="*/ 306899 h 462734"/>
              <a:gd name="connsiteX9" fmla="*/ 292588 w 462734"/>
              <a:gd name="connsiteY9" fmla="*/ 450013 h 462734"/>
              <a:gd name="connsiteX10" fmla="*/ 168556 w 462734"/>
              <a:gd name="connsiteY10" fmla="*/ 450013 h 462734"/>
              <a:gd name="connsiteX11" fmla="*/ 168556 w 462734"/>
              <a:gd name="connsiteY11" fmla="*/ 306899 h 462734"/>
              <a:gd name="connsiteX12" fmla="*/ 168556 w 462734"/>
              <a:gd name="connsiteY12" fmla="*/ 294178 h 462734"/>
              <a:gd name="connsiteX13" fmla="*/ 155835 w 462734"/>
              <a:gd name="connsiteY13" fmla="*/ 294178 h 462734"/>
              <a:gd name="connsiteX14" fmla="*/ 12721 w 462734"/>
              <a:gd name="connsiteY14" fmla="*/ 294178 h 462734"/>
              <a:gd name="connsiteX15" fmla="*/ 12721 w 462734"/>
              <a:gd name="connsiteY15" fmla="*/ 170146 h 462734"/>
              <a:gd name="connsiteX16" fmla="*/ 155835 w 462734"/>
              <a:gd name="connsiteY16" fmla="*/ 170146 h 462734"/>
              <a:gd name="connsiteX17" fmla="*/ 168556 w 462734"/>
              <a:gd name="connsiteY17" fmla="*/ 170146 h 462734"/>
              <a:gd name="connsiteX18" fmla="*/ 168556 w 462734"/>
              <a:gd name="connsiteY18" fmla="*/ 157425 h 462734"/>
              <a:gd name="connsiteX19" fmla="*/ 168556 w 462734"/>
              <a:gd name="connsiteY19" fmla="*/ 14312 h 462734"/>
              <a:gd name="connsiteX20" fmla="*/ 292588 w 462734"/>
              <a:gd name="connsiteY20" fmla="*/ 14312 h 462734"/>
              <a:gd name="connsiteX21" fmla="*/ 306899 w 462734"/>
              <a:gd name="connsiteY21" fmla="*/ 0 h 462734"/>
              <a:gd name="connsiteX22" fmla="*/ 155835 w 462734"/>
              <a:gd name="connsiteY22" fmla="*/ 0 h 462734"/>
              <a:gd name="connsiteX23" fmla="*/ 155835 w 462734"/>
              <a:gd name="connsiteY23" fmla="*/ 155835 h 462734"/>
              <a:gd name="connsiteX24" fmla="*/ 0 w 462734"/>
              <a:gd name="connsiteY24" fmla="*/ 155835 h 462734"/>
              <a:gd name="connsiteX25" fmla="*/ 0 w 462734"/>
              <a:gd name="connsiteY25" fmla="*/ 306899 h 462734"/>
              <a:gd name="connsiteX26" fmla="*/ 155835 w 462734"/>
              <a:gd name="connsiteY26" fmla="*/ 306899 h 462734"/>
              <a:gd name="connsiteX27" fmla="*/ 155835 w 462734"/>
              <a:gd name="connsiteY27" fmla="*/ 462734 h 462734"/>
              <a:gd name="connsiteX28" fmla="*/ 306899 w 462734"/>
              <a:gd name="connsiteY28" fmla="*/ 462734 h 462734"/>
              <a:gd name="connsiteX29" fmla="*/ 306899 w 462734"/>
              <a:gd name="connsiteY29" fmla="*/ 306899 h 462734"/>
              <a:gd name="connsiteX30" fmla="*/ 462734 w 462734"/>
              <a:gd name="connsiteY30" fmla="*/ 306899 h 462734"/>
              <a:gd name="connsiteX31" fmla="*/ 462734 w 462734"/>
              <a:gd name="connsiteY31" fmla="*/ 155835 h 462734"/>
              <a:gd name="connsiteX32" fmla="*/ 306899 w 462734"/>
              <a:gd name="connsiteY32" fmla="*/ 155835 h 462734"/>
              <a:gd name="connsiteX33" fmla="*/ 306899 w 462734"/>
              <a:gd name="connsiteY33" fmla="*/ 0 h 462734"/>
              <a:gd name="connsiteX34" fmla="*/ 306899 w 462734"/>
              <a:gd name="connsiteY34" fmla="*/ 0 h 46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62734" h="462734">
                <a:moveTo>
                  <a:pt x="292588" y="14312"/>
                </a:moveTo>
                <a:lnTo>
                  <a:pt x="292588" y="157425"/>
                </a:lnTo>
                <a:lnTo>
                  <a:pt x="292588" y="170146"/>
                </a:lnTo>
                <a:lnTo>
                  <a:pt x="305309" y="170146"/>
                </a:lnTo>
                <a:lnTo>
                  <a:pt x="448423" y="170146"/>
                </a:lnTo>
                <a:lnTo>
                  <a:pt x="448423" y="294178"/>
                </a:lnTo>
                <a:lnTo>
                  <a:pt x="305309" y="294178"/>
                </a:lnTo>
                <a:lnTo>
                  <a:pt x="292588" y="294178"/>
                </a:lnTo>
                <a:lnTo>
                  <a:pt x="292588" y="306899"/>
                </a:lnTo>
                <a:lnTo>
                  <a:pt x="292588" y="450013"/>
                </a:lnTo>
                <a:lnTo>
                  <a:pt x="168556" y="450013"/>
                </a:lnTo>
                <a:lnTo>
                  <a:pt x="168556" y="306899"/>
                </a:lnTo>
                <a:lnTo>
                  <a:pt x="168556" y="294178"/>
                </a:lnTo>
                <a:lnTo>
                  <a:pt x="155835" y="294178"/>
                </a:lnTo>
                <a:lnTo>
                  <a:pt x="12721" y="294178"/>
                </a:lnTo>
                <a:lnTo>
                  <a:pt x="12721" y="170146"/>
                </a:lnTo>
                <a:lnTo>
                  <a:pt x="155835" y="170146"/>
                </a:lnTo>
                <a:lnTo>
                  <a:pt x="168556" y="170146"/>
                </a:lnTo>
                <a:lnTo>
                  <a:pt x="168556" y="157425"/>
                </a:lnTo>
                <a:lnTo>
                  <a:pt x="168556" y="14312"/>
                </a:lnTo>
                <a:lnTo>
                  <a:pt x="292588" y="14312"/>
                </a:lnTo>
                <a:moveTo>
                  <a:pt x="306899" y="0"/>
                </a:moveTo>
                <a:lnTo>
                  <a:pt x="155835" y="0"/>
                </a:lnTo>
                <a:lnTo>
                  <a:pt x="155835" y="155835"/>
                </a:lnTo>
                <a:lnTo>
                  <a:pt x="0" y="155835"/>
                </a:lnTo>
                <a:lnTo>
                  <a:pt x="0" y="306899"/>
                </a:lnTo>
                <a:lnTo>
                  <a:pt x="155835" y="306899"/>
                </a:lnTo>
                <a:lnTo>
                  <a:pt x="155835" y="462734"/>
                </a:lnTo>
                <a:lnTo>
                  <a:pt x="306899" y="462734"/>
                </a:lnTo>
                <a:lnTo>
                  <a:pt x="306899" y="306899"/>
                </a:lnTo>
                <a:lnTo>
                  <a:pt x="462734" y="306899"/>
                </a:lnTo>
                <a:lnTo>
                  <a:pt x="462734" y="155835"/>
                </a:lnTo>
                <a:lnTo>
                  <a:pt x="306899" y="155835"/>
                </a:lnTo>
                <a:lnTo>
                  <a:pt x="306899" y="0"/>
                </a:lnTo>
                <a:lnTo>
                  <a:pt x="306899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รูปแบบอิสระ: รูปร่าง 113">
            <a:extLst>
              <a:ext uri="{FF2B5EF4-FFF2-40B4-BE49-F238E27FC236}">
                <a16:creationId xmlns:a16="http://schemas.microsoft.com/office/drawing/2014/main" id="{01009A13-7B36-4B53-B116-9F330337C3FC}"/>
              </a:ext>
            </a:extLst>
          </p:cNvPr>
          <p:cNvSpPr/>
          <p:nvPr/>
        </p:nvSpPr>
        <p:spPr>
          <a:xfrm>
            <a:off x="8382771" y="4185089"/>
            <a:ext cx="353013" cy="353013"/>
          </a:xfrm>
          <a:custGeom>
            <a:avLst/>
            <a:gdLst>
              <a:gd name="connsiteX0" fmla="*/ 224211 w 353013"/>
              <a:gd name="connsiteY0" fmla="*/ 11131 h 353013"/>
              <a:gd name="connsiteX1" fmla="*/ 224211 w 353013"/>
              <a:gd name="connsiteY1" fmla="*/ 119261 h 353013"/>
              <a:gd name="connsiteX2" fmla="*/ 224211 w 353013"/>
              <a:gd name="connsiteY2" fmla="*/ 128802 h 353013"/>
              <a:gd name="connsiteX3" fmla="*/ 233753 w 353013"/>
              <a:gd name="connsiteY3" fmla="*/ 128802 h 353013"/>
              <a:gd name="connsiteX4" fmla="*/ 341883 w 353013"/>
              <a:gd name="connsiteY4" fmla="*/ 128802 h 353013"/>
              <a:gd name="connsiteX5" fmla="*/ 341883 w 353013"/>
              <a:gd name="connsiteY5" fmla="*/ 222621 h 353013"/>
              <a:gd name="connsiteX6" fmla="*/ 233753 w 353013"/>
              <a:gd name="connsiteY6" fmla="*/ 222621 h 353013"/>
              <a:gd name="connsiteX7" fmla="*/ 224211 w 353013"/>
              <a:gd name="connsiteY7" fmla="*/ 222621 h 353013"/>
              <a:gd name="connsiteX8" fmla="*/ 224211 w 353013"/>
              <a:gd name="connsiteY8" fmla="*/ 232162 h 353013"/>
              <a:gd name="connsiteX9" fmla="*/ 224211 w 353013"/>
              <a:gd name="connsiteY9" fmla="*/ 340292 h 353013"/>
              <a:gd name="connsiteX10" fmla="*/ 130393 w 353013"/>
              <a:gd name="connsiteY10" fmla="*/ 340292 h 353013"/>
              <a:gd name="connsiteX11" fmla="*/ 130393 w 353013"/>
              <a:gd name="connsiteY11" fmla="*/ 232162 h 353013"/>
              <a:gd name="connsiteX12" fmla="*/ 130393 w 353013"/>
              <a:gd name="connsiteY12" fmla="*/ 222621 h 353013"/>
              <a:gd name="connsiteX13" fmla="*/ 120852 w 353013"/>
              <a:gd name="connsiteY13" fmla="*/ 222621 h 353013"/>
              <a:gd name="connsiteX14" fmla="*/ 12722 w 353013"/>
              <a:gd name="connsiteY14" fmla="*/ 222621 h 353013"/>
              <a:gd name="connsiteX15" fmla="*/ 12722 w 353013"/>
              <a:gd name="connsiteY15" fmla="*/ 128802 h 353013"/>
              <a:gd name="connsiteX16" fmla="*/ 120852 w 353013"/>
              <a:gd name="connsiteY16" fmla="*/ 128802 h 353013"/>
              <a:gd name="connsiteX17" fmla="*/ 130393 w 353013"/>
              <a:gd name="connsiteY17" fmla="*/ 128802 h 353013"/>
              <a:gd name="connsiteX18" fmla="*/ 130393 w 353013"/>
              <a:gd name="connsiteY18" fmla="*/ 119261 h 353013"/>
              <a:gd name="connsiteX19" fmla="*/ 130393 w 353013"/>
              <a:gd name="connsiteY19" fmla="*/ 11131 h 353013"/>
              <a:gd name="connsiteX20" fmla="*/ 224211 w 353013"/>
              <a:gd name="connsiteY20" fmla="*/ 11131 h 353013"/>
              <a:gd name="connsiteX21" fmla="*/ 233753 w 353013"/>
              <a:gd name="connsiteY21" fmla="*/ 0 h 353013"/>
              <a:gd name="connsiteX22" fmla="*/ 119261 w 353013"/>
              <a:gd name="connsiteY22" fmla="*/ 0 h 353013"/>
              <a:gd name="connsiteX23" fmla="*/ 119261 w 353013"/>
              <a:gd name="connsiteY23" fmla="*/ 119261 h 353013"/>
              <a:gd name="connsiteX24" fmla="*/ 0 w 353013"/>
              <a:gd name="connsiteY24" fmla="*/ 119261 h 353013"/>
              <a:gd name="connsiteX25" fmla="*/ 0 w 353013"/>
              <a:gd name="connsiteY25" fmla="*/ 233753 h 353013"/>
              <a:gd name="connsiteX26" fmla="*/ 119261 w 353013"/>
              <a:gd name="connsiteY26" fmla="*/ 233753 h 353013"/>
              <a:gd name="connsiteX27" fmla="*/ 119261 w 353013"/>
              <a:gd name="connsiteY27" fmla="*/ 353014 h 353013"/>
              <a:gd name="connsiteX28" fmla="*/ 233753 w 353013"/>
              <a:gd name="connsiteY28" fmla="*/ 353014 h 353013"/>
              <a:gd name="connsiteX29" fmla="*/ 233753 w 353013"/>
              <a:gd name="connsiteY29" fmla="*/ 233753 h 353013"/>
              <a:gd name="connsiteX30" fmla="*/ 353014 w 353013"/>
              <a:gd name="connsiteY30" fmla="*/ 233753 h 353013"/>
              <a:gd name="connsiteX31" fmla="*/ 353014 w 353013"/>
              <a:gd name="connsiteY31" fmla="*/ 119261 h 353013"/>
              <a:gd name="connsiteX32" fmla="*/ 233753 w 353013"/>
              <a:gd name="connsiteY32" fmla="*/ 119261 h 353013"/>
              <a:gd name="connsiteX33" fmla="*/ 233753 w 353013"/>
              <a:gd name="connsiteY33" fmla="*/ 0 h 353013"/>
              <a:gd name="connsiteX34" fmla="*/ 233753 w 353013"/>
              <a:gd name="connsiteY34" fmla="*/ 0 h 3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3013" h="353013">
                <a:moveTo>
                  <a:pt x="224211" y="11131"/>
                </a:moveTo>
                <a:lnTo>
                  <a:pt x="224211" y="119261"/>
                </a:lnTo>
                <a:lnTo>
                  <a:pt x="224211" y="128802"/>
                </a:lnTo>
                <a:lnTo>
                  <a:pt x="233753" y="128802"/>
                </a:lnTo>
                <a:lnTo>
                  <a:pt x="341883" y="128802"/>
                </a:lnTo>
                <a:lnTo>
                  <a:pt x="341883" y="222621"/>
                </a:lnTo>
                <a:lnTo>
                  <a:pt x="233753" y="222621"/>
                </a:lnTo>
                <a:lnTo>
                  <a:pt x="224211" y="222621"/>
                </a:lnTo>
                <a:lnTo>
                  <a:pt x="224211" y="232162"/>
                </a:lnTo>
                <a:lnTo>
                  <a:pt x="224211" y="340292"/>
                </a:lnTo>
                <a:lnTo>
                  <a:pt x="130393" y="340292"/>
                </a:lnTo>
                <a:lnTo>
                  <a:pt x="130393" y="232162"/>
                </a:lnTo>
                <a:lnTo>
                  <a:pt x="130393" y="222621"/>
                </a:lnTo>
                <a:lnTo>
                  <a:pt x="120852" y="222621"/>
                </a:lnTo>
                <a:lnTo>
                  <a:pt x="12722" y="222621"/>
                </a:lnTo>
                <a:lnTo>
                  <a:pt x="12722" y="128802"/>
                </a:lnTo>
                <a:lnTo>
                  <a:pt x="120852" y="128802"/>
                </a:lnTo>
                <a:lnTo>
                  <a:pt x="130393" y="128802"/>
                </a:lnTo>
                <a:lnTo>
                  <a:pt x="130393" y="119261"/>
                </a:lnTo>
                <a:lnTo>
                  <a:pt x="130393" y="11131"/>
                </a:lnTo>
                <a:lnTo>
                  <a:pt x="224211" y="11131"/>
                </a:lnTo>
                <a:moveTo>
                  <a:pt x="233753" y="0"/>
                </a:moveTo>
                <a:lnTo>
                  <a:pt x="119261" y="0"/>
                </a:lnTo>
                <a:lnTo>
                  <a:pt x="119261" y="119261"/>
                </a:lnTo>
                <a:lnTo>
                  <a:pt x="0" y="119261"/>
                </a:lnTo>
                <a:lnTo>
                  <a:pt x="0" y="233753"/>
                </a:lnTo>
                <a:lnTo>
                  <a:pt x="119261" y="233753"/>
                </a:lnTo>
                <a:lnTo>
                  <a:pt x="119261" y="353014"/>
                </a:lnTo>
                <a:lnTo>
                  <a:pt x="233753" y="353014"/>
                </a:lnTo>
                <a:lnTo>
                  <a:pt x="233753" y="233753"/>
                </a:lnTo>
                <a:lnTo>
                  <a:pt x="353014" y="233753"/>
                </a:lnTo>
                <a:lnTo>
                  <a:pt x="353014" y="119261"/>
                </a:lnTo>
                <a:lnTo>
                  <a:pt x="233753" y="119261"/>
                </a:lnTo>
                <a:lnTo>
                  <a:pt x="233753" y="0"/>
                </a:lnTo>
                <a:lnTo>
                  <a:pt x="233753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5" name="รูปแบบอิสระ: รูปร่าง 114">
            <a:extLst>
              <a:ext uri="{FF2B5EF4-FFF2-40B4-BE49-F238E27FC236}">
                <a16:creationId xmlns:a16="http://schemas.microsoft.com/office/drawing/2014/main" id="{1E256276-5474-4FDB-A4FA-1B889DB5F99D}"/>
              </a:ext>
            </a:extLst>
          </p:cNvPr>
          <p:cNvSpPr/>
          <p:nvPr/>
        </p:nvSpPr>
        <p:spPr>
          <a:xfrm>
            <a:off x="6678128" y="4391809"/>
            <a:ext cx="73146" cy="73146"/>
          </a:xfrm>
          <a:custGeom>
            <a:avLst/>
            <a:gdLst>
              <a:gd name="connsiteX0" fmla="*/ 73147 w 73146"/>
              <a:gd name="connsiteY0" fmla="*/ 36573 h 73146"/>
              <a:gd name="connsiteX1" fmla="*/ 36573 w 73146"/>
              <a:gd name="connsiteY1" fmla="*/ 73147 h 73146"/>
              <a:gd name="connsiteX2" fmla="*/ 0 w 73146"/>
              <a:gd name="connsiteY2" fmla="*/ 36573 h 73146"/>
              <a:gd name="connsiteX3" fmla="*/ 36573 w 73146"/>
              <a:gd name="connsiteY3" fmla="*/ 0 h 73146"/>
              <a:gd name="connsiteX4" fmla="*/ 73147 w 73146"/>
              <a:gd name="connsiteY4" fmla="*/ 36573 h 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46" h="73146">
                <a:moveTo>
                  <a:pt x="73147" y="36573"/>
                </a:moveTo>
                <a:cubicBezTo>
                  <a:pt x="73147" y="56772"/>
                  <a:pt x="56773" y="73147"/>
                  <a:pt x="36573" y="73147"/>
                </a:cubicBezTo>
                <a:cubicBezTo>
                  <a:pt x="16375" y="73147"/>
                  <a:pt x="0" y="56772"/>
                  <a:pt x="0" y="36573"/>
                </a:cubicBezTo>
                <a:cubicBezTo>
                  <a:pt x="0" y="16374"/>
                  <a:pt x="16374" y="0"/>
                  <a:pt x="36573" y="0"/>
                </a:cubicBezTo>
                <a:cubicBezTo>
                  <a:pt x="56772" y="0"/>
                  <a:pt x="73147" y="16375"/>
                  <a:pt x="73147" y="36573"/>
                </a:cubicBez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6" name="รูปแบบอิสระ: รูปร่าง 115">
            <a:extLst>
              <a:ext uri="{FF2B5EF4-FFF2-40B4-BE49-F238E27FC236}">
                <a16:creationId xmlns:a16="http://schemas.microsoft.com/office/drawing/2014/main" id="{F1ED61F6-2BDB-46B4-9CEE-BF192F7A364A}"/>
              </a:ext>
            </a:extLst>
          </p:cNvPr>
          <p:cNvSpPr/>
          <p:nvPr/>
        </p:nvSpPr>
        <p:spPr>
          <a:xfrm>
            <a:off x="6841914" y="4088090"/>
            <a:ext cx="554963" cy="553373"/>
          </a:xfrm>
          <a:custGeom>
            <a:avLst/>
            <a:gdLst>
              <a:gd name="connsiteX0" fmla="*/ 554963 w 554963"/>
              <a:gd name="connsiteY0" fmla="*/ 186048 h 553373"/>
              <a:gd name="connsiteX1" fmla="*/ 367325 w 554963"/>
              <a:gd name="connsiteY1" fmla="*/ 186048 h 553373"/>
              <a:gd name="connsiteX2" fmla="*/ 367325 w 554963"/>
              <a:gd name="connsiteY2" fmla="*/ 0 h 553373"/>
              <a:gd name="connsiteX3" fmla="*/ 187638 w 554963"/>
              <a:gd name="connsiteY3" fmla="*/ 0 h 553373"/>
              <a:gd name="connsiteX4" fmla="*/ 187638 w 554963"/>
              <a:gd name="connsiteY4" fmla="*/ 186048 h 553373"/>
              <a:gd name="connsiteX5" fmla="*/ 0 w 554963"/>
              <a:gd name="connsiteY5" fmla="*/ 186048 h 553373"/>
              <a:gd name="connsiteX6" fmla="*/ 0 w 554963"/>
              <a:gd name="connsiteY6" fmla="*/ 367325 h 553373"/>
              <a:gd name="connsiteX7" fmla="*/ 187638 w 554963"/>
              <a:gd name="connsiteY7" fmla="*/ 367325 h 553373"/>
              <a:gd name="connsiteX8" fmla="*/ 187638 w 554963"/>
              <a:gd name="connsiteY8" fmla="*/ 553373 h 553373"/>
              <a:gd name="connsiteX9" fmla="*/ 367325 w 554963"/>
              <a:gd name="connsiteY9" fmla="*/ 553373 h 553373"/>
              <a:gd name="connsiteX10" fmla="*/ 367325 w 554963"/>
              <a:gd name="connsiteY10" fmla="*/ 367325 h 553373"/>
              <a:gd name="connsiteX11" fmla="*/ 554963 w 554963"/>
              <a:gd name="connsiteY11" fmla="*/ 367325 h 55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963" h="553373">
                <a:moveTo>
                  <a:pt x="554963" y="186048"/>
                </a:moveTo>
                <a:lnTo>
                  <a:pt x="367325" y="186048"/>
                </a:lnTo>
                <a:lnTo>
                  <a:pt x="367325" y="0"/>
                </a:lnTo>
                <a:lnTo>
                  <a:pt x="187638" y="0"/>
                </a:lnTo>
                <a:lnTo>
                  <a:pt x="187638" y="186048"/>
                </a:lnTo>
                <a:lnTo>
                  <a:pt x="0" y="186048"/>
                </a:lnTo>
                <a:lnTo>
                  <a:pt x="0" y="367325"/>
                </a:lnTo>
                <a:lnTo>
                  <a:pt x="187638" y="367325"/>
                </a:lnTo>
                <a:lnTo>
                  <a:pt x="187638" y="553373"/>
                </a:lnTo>
                <a:lnTo>
                  <a:pt x="367325" y="553373"/>
                </a:lnTo>
                <a:lnTo>
                  <a:pt x="367325" y="367325"/>
                </a:lnTo>
                <a:lnTo>
                  <a:pt x="554963" y="367325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7" name="ตัวแทนข้อความ 27">
            <a:extLst>
              <a:ext uri="{FF2B5EF4-FFF2-40B4-BE49-F238E27FC236}">
                <a16:creationId xmlns:a16="http://schemas.microsoft.com/office/drawing/2014/main" id="{31D8423E-1550-422B-AF3A-A46FB4E954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376" y="478332"/>
            <a:ext cx="2804460" cy="2052595"/>
          </a:xfrm>
        </p:spPr>
        <p:txBody>
          <a:bodyPr>
            <a:noAutofit/>
          </a:bodyPr>
          <a:lstStyle>
            <a:lvl1pPr marL="0" indent="0" algn="l">
              <a:lnSpc>
                <a:spcPct val="92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 Timeline</a:t>
            </a:r>
          </a:p>
          <a:p>
            <a:pPr lvl="0"/>
            <a:endParaRPr lang="en-US" dirty="0"/>
          </a:p>
        </p:txBody>
      </p:sp>
      <p:sp>
        <p:nvSpPr>
          <p:cNvPr id="118" name="ตัวแทนข้อความ 27">
            <a:extLst>
              <a:ext uri="{FF2B5EF4-FFF2-40B4-BE49-F238E27FC236}">
                <a16:creationId xmlns:a16="http://schemas.microsoft.com/office/drawing/2014/main" id="{D88289D3-F73B-4E80-B8FF-E6DB2581CB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6908" y="2963816"/>
            <a:ext cx="1859733" cy="622237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9" name="ตัวแทนข้อความ 27">
            <a:extLst>
              <a:ext uri="{FF2B5EF4-FFF2-40B4-BE49-F238E27FC236}">
                <a16:creationId xmlns:a16="http://schemas.microsoft.com/office/drawing/2014/main" id="{CCE8ADD3-3229-461D-8220-C480EB2D1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26908" y="2718140"/>
            <a:ext cx="1263503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20" name="ตัวแทนข้อความ 27">
            <a:extLst>
              <a:ext uri="{FF2B5EF4-FFF2-40B4-BE49-F238E27FC236}">
                <a16:creationId xmlns:a16="http://schemas.microsoft.com/office/drawing/2014/main" id="{CBA008EC-02F7-4456-BA38-AAACB1B00D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66679" y="4126854"/>
            <a:ext cx="1859733" cy="622237"/>
          </a:xfrm>
        </p:spPr>
        <p:txBody>
          <a:bodyPr>
            <a:noAutofit/>
          </a:bodyPr>
          <a:lstStyle>
            <a:lvl1pPr marL="0" indent="0" algn="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21" name="ตัวแทนข้อความ 27">
            <a:extLst>
              <a:ext uri="{FF2B5EF4-FFF2-40B4-BE49-F238E27FC236}">
                <a16:creationId xmlns:a16="http://schemas.microsoft.com/office/drawing/2014/main" id="{3955FEEC-9138-4B97-9AAB-FBA8AFFB2C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62909" y="3881178"/>
            <a:ext cx="1263503" cy="225123"/>
          </a:xfrm>
        </p:spPr>
        <p:txBody>
          <a:bodyPr>
            <a:noAutofit/>
          </a:bodyPr>
          <a:lstStyle>
            <a:lvl1pPr marL="0" indent="0" algn="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22" name="ตัวแทนข้อความ 27">
            <a:extLst>
              <a:ext uri="{FF2B5EF4-FFF2-40B4-BE49-F238E27FC236}">
                <a16:creationId xmlns:a16="http://schemas.microsoft.com/office/drawing/2014/main" id="{90F32982-4DDE-4CFB-A907-896D42C7FF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4522" y="543068"/>
            <a:ext cx="2301904" cy="1480556"/>
          </a:xfrm>
        </p:spPr>
        <p:txBody>
          <a:bodyPr>
            <a:noAutofit/>
          </a:bodyPr>
          <a:lstStyle>
            <a:lvl1pPr marL="0" indent="0" algn="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795671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รูปแบบอิสระ: รูปร่าง 16">
            <a:extLst>
              <a:ext uri="{FF2B5EF4-FFF2-40B4-BE49-F238E27FC236}">
                <a16:creationId xmlns:a16="http://schemas.microsoft.com/office/drawing/2014/main" id="{1DEAFA45-889F-4438-9766-EC9C0BA8E426}"/>
              </a:ext>
            </a:extLst>
          </p:cNvPr>
          <p:cNvSpPr/>
          <p:nvPr/>
        </p:nvSpPr>
        <p:spPr>
          <a:xfrm>
            <a:off x="7863895" y="3514349"/>
            <a:ext cx="732472" cy="732472"/>
          </a:xfrm>
          <a:custGeom>
            <a:avLst/>
            <a:gdLst>
              <a:gd name="connsiteX0" fmla="*/ 732472 w 732472"/>
              <a:gd name="connsiteY0" fmla="*/ 245743 h 732472"/>
              <a:gd name="connsiteX1" fmla="*/ 485144 w 732472"/>
              <a:gd name="connsiteY1" fmla="*/ 245743 h 732472"/>
              <a:gd name="connsiteX2" fmla="*/ 485144 w 732472"/>
              <a:gd name="connsiteY2" fmla="*/ 0 h 732472"/>
              <a:gd name="connsiteX3" fmla="*/ 245743 w 732472"/>
              <a:gd name="connsiteY3" fmla="*/ 0 h 732472"/>
              <a:gd name="connsiteX4" fmla="*/ 245743 w 732472"/>
              <a:gd name="connsiteY4" fmla="*/ 245743 h 732472"/>
              <a:gd name="connsiteX5" fmla="*/ 0 w 732472"/>
              <a:gd name="connsiteY5" fmla="*/ 245743 h 732472"/>
              <a:gd name="connsiteX6" fmla="*/ 0 w 732472"/>
              <a:gd name="connsiteY6" fmla="*/ 485144 h 732472"/>
              <a:gd name="connsiteX7" fmla="*/ 245743 w 732472"/>
              <a:gd name="connsiteY7" fmla="*/ 485144 h 732472"/>
              <a:gd name="connsiteX8" fmla="*/ 245743 w 732472"/>
              <a:gd name="connsiteY8" fmla="*/ 732473 h 732472"/>
              <a:gd name="connsiteX9" fmla="*/ 485144 w 732472"/>
              <a:gd name="connsiteY9" fmla="*/ 732473 h 732472"/>
              <a:gd name="connsiteX10" fmla="*/ 485144 w 732472"/>
              <a:gd name="connsiteY10" fmla="*/ 485144 h 732472"/>
              <a:gd name="connsiteX11" fmla="*/ 732472 w 732472"/>
              <a:gd name="connsiteY11" fmla="*/ 485144 h 73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2472" h="732472">
                <a:moveTo>
                  <a:pt x="732472" y="245743"/>
                </a:moveTo>
                <a:lnTo>
                  <a:pt x="485144" y="245743"/>
                </a:lnTo>
                <a:lnTo>
                  <a:pt x="485144" y="0"/>
                </a:lnTo>
                <a:lnTo>
                  <a:pt x="245743" y="0"/>
                </a:lnTo>
                <a:lnTo>
                  <a:pt x="245743" y="245743"/>
                </a:lnTo>
                <a:lnTo>
                  <a:pt x="0" y="245743"/>
                </a:lnTo>
                <a:lnTo>
                  <a:pt x="0" y="485144"/>
                </a:lnTo>
                <a:lnTo>
                  <a:pt x="245743" y="485144"/>
                </a:lnTo>
                <a:lnTo>
                  <a:pt x="245743" y="732473"/>
                </a:lnTo>
                <a:lnTo>
                  <a:pt x="485144" y="732473"/>
                </a:lnTo>
                <a:lnTo>
                  <a:pt x="485144" y="485144"/>
                </a:lnTo>
                <a:lnTo>
                  <a:pt x="732472" y="485144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รูปแบบอิสระ: รูปร่าง 17">
            <a:extLst>
              <a:ext uri="{FF2B5EF4-FFF2-40B4-BE49-F238E27FC236}">
                <a16:creationId xmlns:a16="http://schemas.microsoft.com/office/drawing/2014/main" id="{868839CC-1062-4381-9686-50FF503703FE}"/>
              </a:ext>
            </a:extLst>
          </p:cNvPr>
          <p:cNvSpPr/>
          <p:nvPr/>
        </p:nvSpPr>
        <p:spPr>
          <a:xfrm>
            <a:off x="7212280" y="3550814"/>
            <a:ext cx="447093" cy="447093"/>
          </a:xfrm>
          <a:custGeom>
            <a:avLst/>
            <a:gdLst>
              <a:gd name="connsiteX0" fmla="*/ 283794 w 447093"/>
              <a:gd name="connsiteY0" fmla="*/ 12684 h 447093"/>
              <a:gd name="connsiteX1" fmla="*/ 283794 w 447093"/>
              <a:gd name="connsiteY1" fmla="*/ 150617 h 447093"/>
              <a:gd name="connsiteX2" fmla="*/ 283794 w 447093"/>
              <a:gd name="connsiteY2" fmla="*/ 163300 h 447093"/>
              <a:gd name="connsiteX3" fmla="*/ 296477 w 447093"/>
              <a:gd name="connsiteY3" fmla="*/ 163300 h 447093"/>
              <a:gd name="connsiteX4" fmla="*/ 434411 w 447093"/>
              <a:gd name="connsiteY4" fmla="*/ 163300 h 447093"/>
              <a:gd name="connsiteX5" fmla="*/ 434411 w 447093"/>
              <a:gd name="connsiteY5" fmla="*/ 283793 h 447093"/>
              <a:gd name="connsiteX6" fmla="*/ 296477 w 447093"/>
              <a:gd name="connsiteY6" fmla="*/ 283793 h 447093"/>
              <a:gd name="connsiteX7" fmla="*/ 283794 w 447093"/>
              <a:gd name="connsiteY7" fmla="*/ 283793 h 447093"/>
              <a:gd name="connsiteX8" fmla="*/ 283794 w 447093"/>
              <a:gd name="connsiteY8" fmla="*/ 296477 h 447093"/>
              <a:gd name="connsiteX9" fmla="*/ 283794 w 447093"/>
              <a:gd name="connsiteY9" fmla="*/ 434410 h 447093"/>
              <a:gd name="connsiteX10" fmla="*/ 163300 w 447093"/>
              <a:gd name="connsiteY10" fmla="*/ 434410 h 447093"/>
              <a:gd name="connsiteX11" fmla="*/ 163300 w 447093"/>
              <a:gd name="connsiteY11" fmla="*/ 296477 h 447093"/>
              <a:gd name="connsiteX12" fmla="*/ 163300 w 447093"/>
              <a:gd name="connsiteY12" fmla="*/ 283793 h 447093"/>
              <a:gd name="connsiteX13" fmla="*/ 150617 w 447093"/>
              <a:gd name="connsiteY13" fmla="*/ 283793 h 447093"/>
              <a:gd name="connsiteX14" fmla="*/ 12684 w 447093"/>
              <a:gd name="connsiteY14" fmla="*/ 283793 h 447093"/>
              <a:gd name="connsiteX15" fmla="*/ 12684 w 447093"/>
              <a:gd name="connsiteY15" fmla="*/ 163300 h 447093"/>
              <a:gd name="connsiteX16" fmla="*/ 150617 w 447093"/>
              <a:gd name="connsiteY16" fmla="*/ 163300 h 447093"/>
              <a:gd name="connsiteX17" fmla="*/ 163300 w 447093"/>
              <a:gd name="connsiteY17" fmla="*/ 163300 h 447093"/>
              <a:gd name="connsiteX18" fmla="*/ 163300 w 447093"/>
              <a:gd name="connsiteY18" fmla="*/ 150617 h 447093"/>
              <a:gd name="connsiteX19" fmla="*/ 163300 w 447093"/>
              <a:gd name="connsiteY19" fmla="*/ 12684 h 447093"/>
              <a:gd name="connsiteX20" fmla="*/ 283794 w 447093"/>
              <a:gd name="connsiteY20" fmla="*/ 12684 h 447093"/>
              <a:gd name="connsiteX21" fmla="*/ 296477 w 447093"/>
              <a:gd name="connsiteY21" fmla="*/ 0 h 447093"/>
              <a:gd name="connsiteX22" fmla="*/ 150617 w 447093"/>
              <a:gd name="connsiteY22" fmla="*/ 0 h 447093"/>
              <a:gd name="connsiteX23" fmla="*/ 150617 w 447093"/>
              <a:gd name="connsiteY23" fmla="*/ 150617 h 447093"/>
              <a:gd name="connsiteX24" fmla="*/ 0 w 447093"/>
              <a:gd name="connsiteY24" fmla="*/ 150617 h 447093"/>
              <a:gd name="connsiteX25" fmla="*/ 0 w 447093"/>
              <a:gd name="connsiteY25" fmla="*/ 296477 h 447093"/>
              <a:gd name="connsiteX26" fmla="*/ 150617 w 447093"/>
              <a:gd name="connsiteY26" fmla="*/ 296477 h 447093"/>
              <a:gd name="connsiteX27" fmla="*/ 150617 w 447093"/>
              <a:gd name="connsiteY27" fmla="*/ 447094 h 447093"/>
              <a:gd name="connsiteX28" fmla="*/ 296477 w 447093"/>
              <a:gd name="connsiteY28" fmla="*/ 447094 h 447093"/>
              <a:gd name="connsiteX29" fmla="*/ 296477 w 447093"/>
              <a:gd name="connsiteY29" fmla="*/ 296477 h 447093"/>
              <a:gd name="connsiteX30" fmla="*/ 447094 w 447093"/>
              <a:gd name="connsiteY30" fmla="*/ 296477 h 447093"/>
              <a:gd name="connsiteX31" fmla="*/ 447094 w 447093"/>
              <a:gd name="connsiteY31" fmla="*/ 150617 h 447093"/>
              <a:gd name="connsiteX32" fmla="*/ 296477 w 447093"/>
              <a:gd name="connsiteY32" fmla="*/ 150617 h 447093"/>
              <a:gd name="connsiteX33" fmla="*/ 296477 w 447093"/>
              <a:gd name="connsiteY33" fmla="*/ 0 h 447093"/>
              <a:gd name="connsiteX34" fmla="*/ 296477 w 447093"/>
              <a:gd name="connsiteY34" fmla="*/ 0 h 44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7093" h="447093">
                <a:moveTo>
                  <a:pt x="283794" y="12684"/>
                </a:moveTo>
                <a:lnTo>
                  <a:pt x="283794" y="150617"/>
                </a:lnTo>
                <a:lnTo>
                  <a:pt x="283794" y="163300"/>
                </a:lnTo>
                <a:lnTo>
                  <a:pt x="296477" y="163300"/>
                </a:lnTo>
                <a:lnTo>
                  <a:pt x="434411" y="163300"/>
                </a:lnTo>
                <a:lnTo>
                  <a:pt x="434411" y="283793"/>
                </a:lnTo>
                <a:lnTo>
                  <a:pt x="296477" y="283793"/>
                </a:lnTo>
                <a:lnTo>
                  <a:pt x="283794" y="283793"/>
                </a:lnTo>
                <a:lnTo>
                  <a:pt x="283794" y="296477"/>
                </a:lnTo>
                <a:lnTo>
                  <a:pt x="283794" y="434410"/>
                </a:lnTo>
                <a:lnTo>
                  <a:pt x="163300" y="434410"/>
                </a:lnTo>
                <a:lnTo>
                  <a:pt x="163300" y="296477"/>
                </a:lnTo>
                <a:lnTo>
                  <a:pt x="163300" y="283793"/>
                </a:lnTo>
                <a:lnTo>
                  <a:pt x="150617" y="283793"/>
                </a:lnTo>
                <a:lnTo>
                  <a:pt x="12684" y="283793"/>
                </a:lnTo>
                <a:lnTo>
                  <a:pt x="12684" y="163300"/>
                </a:lnTo>
                <a:lnTo>
                  <a:pt x="150617" y="163300"/>
                </a:lnTo>
                <a:lnTo>
                  <a:pt x="163300" y="163300"/>
                </a:lnTo>
                <a:lnTo>
                  <a:pt x="163300" y="150617"/>
                </a:lnTo>
                <a:lnTo>
                  <a:pt x="163300" y="12684"/>
                </a:lnTo>
                <a:lnTo>
                  <a:pt x="283794" y="12684"/>
                </a:lnTo>
                <a:moveTo>
                  <a:pt x="296477" y="0"/>
                </a:moveTo>
                <a:lnTo>
                  <a:pt x="150617" y="0"/>
                </a:lnTo>
                <a:lnTo>
                  <a:pt x="150617" y="150617"/>
                </a:lnTo>
                <a:lnTo>
                  <a:pt x="0" y="150617"/>
                </a:lnTo>
                <a:lnTo>
                  <a:pt x="0" y="296477"/>
                </a:lnTo>
                <a:lnTo>
                  <a:pt x="150617" y="296477"/>
                </a:lnTo>
                <a:lnTo>
                  <a:pt x="150617" y="447094"/>
                </a:lnTo>
                <a:lnTo>
                  <a:pt x="296477" y="447094"/>
                </a:lnTo>
                <a:lnTo>
                  <a:pt x="296477" y="296477"/>
                </a:lnTo>
                <a:lnTo>
                  <a:pt x="447094" y="296477"/>
                </a:lnTo>
                <a:lnTo>
                  <a:pt x="447094" y="150617"/>
                </a:lnTo>
                <a:lnTo>
                  <a:pt x="296477" y="150617"/>
                </a:lnTo>
                <a:lnTo>
                  <a:pt x="296477" y="0"/>
                </a:lnTo>
                <a:lnTo>
                  <a:pt x="296477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รูปแบบอิสระ: รูปร่าง 18">
            <a:extLst>
              <a:ext uri="{FF2B5EF4-FFF2-40B4-BE49-F238E27FC236}">
                <a16:creationId xmlns:a16="http://schemas.microsoft.com/office/drawing/2014/main" id="{83366CBF-4608-4352-9565-5C8AF58688E4}"/>
              </a:ext>
            </a:extLst>
          </p:cNvPr>
          <p:cNvSpPr/>
          <p:nvPr/>
        </p:nvSpPr>
        <p:spPr>
          <a:xfrm>
            <a:off x="7134593" y="4173892"/>
            <a:ext cx="439166" cy="440752"/>
          </a:xfrm>
          <a:custGeom>
            <a:avLst/>
            <a:gdLst>
              <a:gd name="connsiteX0" fmla="*/ 439167 w 439166"/>
              <a:gd name="connsiteY0" fmla="*/ 149032 h 440752"/>
              <a:gd name="connsiteX1" fmla="*/ 291721 w 439166"/>
              <a:gd name="connsiteY1" fmla="*/ 149032 h 440752"/>
              <a:gd name="connsiteX2" fmla="*/ 291721 w 439166"/>
              <a:gd name="connsiteY2" fmla="*/ 0 h 440752"/>
              <a:gd name="connsiteX3" fmla="*/ 147446 w 439166"/>
              <a:gd name="connsiteY3" fmla="*/ 0 h 440752"/>
              <a:gd name="connsiteX4" fmla="*/ 147446 w 439166"/>
              <a:gd name="connsiteY4" fmla="*/ 149032 h 440752"/>
              <a:gd name="connsiteX5" fmla="*/ 0 w 439166"/>
              <a:gd name="connsiteY5" fmla="*/ 149032 h 440752"/>
              <a:gd name="connsiteX6" fmla="*/ 0 w 439166"/>
              <a:gd name="connsiteY6" fmla="*/ 291721 h 440752"/>
              <a:gd name="connsiteX7" fmla="*/ 147446 w 439166"/>
              <a:gd name="connsiteY7" fmla="*/ 291721 h 440752"/>
              <a:gd name="connsiteX8" fmla="*/ 147446 w 439166"/>
              <a:gd name="connsiteY8" fmla="*/ 440752 h 440752"/>
              <a:gd name="connsiteX9" fmla="*/ 291721 w 439166"/>
              <a:gd name="connsiteY9" fmla="*/ 440752 h 440752"/>
              <a:gd name="connsiteX10" fmla="*/ 291721 w 439166"/>
              <a:gd name="connsiteY10" fmla="*/ 291721 h 440752"/>
              <a:gd name="connsiteX11" fmla="*/ 439167 w 439166"/>
              <a:gd name="connsiteY11" fmla="*/ 291721 h 44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166" h="440752">
                <a:moveTo>
                  <a:pt x="439167" y="149032"/>
                </a:moveTo>
                <a:lnTo>
                  <a:pt x="291721" y="149032"/>
                </a:lnTo>
                <a:lnTo>
                  <a:pt x="291721" y="0"/>
                </a:lnTo>
                <a:lnTo>
                  <a:pt x="147446" y="0"/>
                </a:lnTo>
                <a:lnTo>
                  <a:pt x="147446" y="149032"/>
                </a:lnTo>
                <a:lnTo>
                  <a:pt x="0" y="149032"/>
                </a:lnTo>
                <a:lnTo>
                  <a:pt x="0" y="291721"/>
                </a:lnTo>
                <a:lnTo>
                  <a:pt x="147446" y="291721"/>
                </a:lnTo>
                <a:lnTo>
                  <a:pt x="147446" y="440752"/>
                </a:lnTo>
                <a:lnTo>
                  <a:pt x="291721" y="440752"/>
                </a:lnTo>
                <a:lnTo>
                  <a:pt x="291721" y="291721"/>
                </a:lnTo>
                <a:lnTo>
                  <a:pt x="439167" y="291721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รูปแบบอิสระ: รูปร่าง 19">
            <a:extLst>
              <a:ext uri="{FF2B5EF4-FFF2-40B4-BE49-F238E27FC236}">
                <a16:creationId xmlns:a16="http://schemas.microsoft.com/office/drawing/2014/main" id="{52516BD7-2AF7-4F20-B374-E51A54EFA576}"/>
              </a:ext>
            </a:extLst>
          </p:cNvPr>
          <p:cNvSpPr/>
          <p:nvPr/>
        </p:nvSpPr>
        <p:spPr>
          <a:xfrm>
            <a:off x="1320790" y="200782"/>
            <a:ext cx="401116" cy="401115"/>
          </a:xfrm>
          <a:custGeom>
            <a:avLst/>
            <a:gdLst>
              <a:gd name="connsiteX0" fmla="*/ 253670 w 401116"/>
              <a:gd name="connsiteY0" fmla="*/ 12684 h 401115"/>
              <a:gd name="connsiteX1" fmla="*/ 253670 w 401116"/>
              <a:gd name="connsiteY1" fmla="*/ 136348 h 401115"/>
              <a:gd name="connsiteX2" fmla="*/ 253670 w 401116"/>
              <a:gd name="connsiteY2" fmla="*/ 147446 h 401115"/>
              <a:gd name="connsiteX3" fmla="*/ 266354 w 401116"/>
              <a:gd name="connsiteY3" fmla="*/ 147446 h 401115"/>
              <a:gd name="connsiteX4" fmla="*/ 390018 w 401116"/>
              <a:gd name="connsiteY4" fmla="*/ 147446 h 401115"/>
              <a:gd name="connsiteX5" fmla="*/ 390018 w 401116"/>
              <a:gd name="connsiteY5" fmla="*/ 255256 h 401115"/>
              <a:gd name="connsiteX6" fmla="*/ 266354 w 401116"/>
              <a:gd name="connsiteY6" fmla="*/ 255256 h 401115"/>
              <a:gd name="connsiteX7" fmla="*/ 255256 w 401116"/>
              <a:gd name="connsiteY7" fmla="*/ 255256 h 401115"/>
              <a:gd name="connsiteX8" fmla="*/ 255256 w 401116"/>
              <a:gd name="connsiteY8" fmla="*/ 266354 h 401115"/>
              <a:gd name="connsiteX9" fmla="*/ 255256 w 401116"/>
              <a:gd name="connsiteY9" fmla="*/ 390018 h 401115"/>
              <a:gd name="connsiteX10" fmla="*/ 147446 w 401116"/>
              <a:gd name="connsiteY10" fmla="*/ 390018 h 401115"/>
              <a:gd name="connsiteX11" fmla="*/ 147446 w 401116"/>
              <a:gd name="connsiteY11" fmla="*/ 266354 h 401115"/>
              <a:gd name="connsiteX12" fmla="*/ 147446 w 401116"/>
              <a:gd name="connsiteY12" fmla="*/ 255256 h 401115"/>
              <a:gd name="connsiteX13" fmla="*/ 136348 w 401116"/>
              <a:gd name="connsiteY13" fmla="*/ 255256 h 401115"/>
              <a:gd name="connsiteX14" fmla="*/ 12684 w 401116"/>
              <a:gd name="connsiteY14" fmla="*/ 255256 h 401115"/>
              <a:gd name="connsiteX15" fmla="*/ 12684 w 401116"/>
              <a:gd name="connsiteY15" fmla="*/ 147446 h 401115"/>
              <a:gd name="connsiteX16" fmla="*/ 136348 w 401116"/>
              <a:gd name="connsiteY16" fmla="*/ 147446 h 401115"/>
              <a:gd name="connsiteX17" fmla="*/ 147446 w 401116"/>
              <a:gd name="connsiteY17" fmla="*/ 147446 h 401115"/>
              <a:gd name="connsiteX18" fmla="*/ 147446 w 401116"/>
              <a:gd name="connsiteY18" fmla="*/ 136348 h 401115"/>
              <a:gd name="connsiteX19" fmla="*/ 147446 w 401116"/>
              <a:gd name="connsiteY19" fmla="*/ 12684 h 401115"/>
              <a:gd name="connsiteX20" fmla="*/ 253670 w 401116"/>
              <a:gd name="connsiteY20" fmla="*/ 12684 h 401115"/>
              <a:gd name="connsiteX21" fmla="*/ 266354 w 401116"/>
              <a:gd name="connsiteY21" fmla="*/ 0 h 401115"/>
              <a:gd name="connsiteX22" fmla="*/ 134762 w 401116"/>
              <a:gd name="connsiteY22" fmla="*/ 0 h 401115"/>
              <a:gd name="connsiteX23" fmla="*/ 134762 w 401116"/>
              <a:gd name="connsiteY23" fmla="*/ 134762 h 401115"/>
              <a:gd name="connsiteX24" fmla="*/ 0 w 401116"/>
              <a:gd name="connsiteY24" fmla="*/ 134762 h 401115"/>
              <a:gd name="connsiteX25" fmla="*/ 0 w 401116"/>
              <a:gd name="connsiteY25" fmla="*/ 266354 h 401115"/>
              <a:gd name="connsiteX26" fmla="*/ 134762 w 401116"/>
              <a:gd name="connsiteY26" fmla="*/ 266354 h 401115"/>
              <a:gd name="connsiteX27" fmla="*/ 134762 w 401116"/>
              <a:gd name="connsiteY27" fmla="*/ 401116 h 401115"/>
              <a:gd name="connsiteX28" fmla="*/ 266354 w 401116"/>
              <a:gd name="connsiteY28" fmla="*/ 401116 h 401115"/>
              <a:gd name="connsiteX29" fmla="*/ 266354 w 401116"/>
              <a:gd name="connsiteY29" fmla="*/ 266354 h 401115"/>
              <a:gd name="connsiteX30" fmla="*/ 401116 w 401116"/>
              <a:gd name="connsiteY30" fmla="*/ 266354 h 401115"/>
              <a:gd name="connsiteX31" fmla="*/ 401116 w 401116"/>
              <a:gd name="connsiteY31" fmla="*/ 134762 h 401115"/>
              <a:gd name="connsiteX32" fmla="*/ 266354 w 401116"/>
              <a:gd name="connsiteY32" fmla="*/ 134762 h 401115"/>
              <a:gd name="connsiteX33" fmla="*/ 266354 w 401116"/>
              <a:gd name="connsiteY33" fmla="*/ 0 h 401115"/>
              <a:gd name="connsiteX34" fmla="*/ 266354 w 401116"/>
              <a:gd name="connsiteY34" fmla="*/ 0 h 40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01116" h="401115">
                <a:moveTo>
                  <a:pt x="253670" y="12684"/>
                </a:moveTo>
                <a:lnTo>
                  <a:pt x="253670" y="136348"/>
                </a:lnTo>
                <a:lnTo>
                  <a:pt x="253670" y="147446"/>
                </a:lnTo>
                <a:lnTo>
                  <a:pt x="266354" y="147446"/>
                </a:lnTo>
                <a:lnTo>
                  <a:pt x="390018" y="147446"/>
                </a:lnTo>
                <a:lnTo>
                  <a:pt x="390018" y="255256"/>
                </a:lnTo>
                <a:lnTo>
                  <a:pt x="266354" y="255256"/>
                </a:lnTo>
                <a:lnTo>
                  <a:pt x="255256" y="255256"/>
                </a:lnTo>
                <a:lnTo>
                  <a:pt x="255256" y="266354"/>
                </a:lnTo>
                <a:lnTo>
                  <a:pt x="255256" y="390018"/>
                </a:lnTo>
                <a:lnTo>
                  <a:pt x="147446" y="390018"/>
                </a:lnTo>
                <a:lnTo>
                  <a:pt x="147446" y="266354"/>
                </a:lnTo>
                <a:lnTo>
                  <a:pt x="147446" y="255256"/>
                </a:lnTo>
                <a:lnTo>
                  <a:pt x="136348" y="255256"/>
                </a:lnTo>
                <a:lnTo>
                  <a:pt x="12684" y="255256"/>
                </a:lnTo>
                <a:lnTo>
                  <a:pt x="12684" y="147446"/>
                </a:lnTo>
                <a:lnTo>
                  <a:pt x="136348" y="147446"/>
                </a:lnTo>
                <a:lnTo>
                  <a:pt x="147446" y="147446"/>
                </a:lnTo>
                <a:lnTo>
                  <a:pt x="147446" y="136348"/>
                </a:lnTo>
                <a:lnTo>
                  <a:pt x="147446" y="12684"/>
                </a:lnTo>
                <a:lnTo>
                  <a:pt x="253670" y="12684"/>
                </a:lnTo>
                <a:moveTo>
                  <a:pt x="266354" y="0"/>
                </a:moveTo>
                <a:lnTo>
                  <a:pt x="134762" y="0"/>
                </a:lnTo>
                <a:lnTo>
                  <a:pt x="134762" y="134762"/>
                </a:lnTo>
                <a:lnTo>
                  <a:pt x="0" y="134762"/>
                </a:lnTo>
                <a:lnTo>
                  <a:pt x="0" y="266354"/>
                </a:lnTo>
                <a:lnTo>
                  <a:pt x="134762" y="266354"/>
                </a:lnTo>
                <a:lnTo>
                  <a:pt x="134762" y="401116"/>
                </a:lnTo>
                <a:lnTo>
                  <a:pt x="266354" y="401116"/>
                </a:lnTo>
                <a:lnTo>
                  <a:pt x="266354" y="266354"/>
                </a:lnTo>
                <a:lnTo>
                  <a:pt x="401116" y="266354"/>
                </a:lnTo>
                <a:lnTo>
                  <a:pt x="401116" y="134762"/>
                </a:lnTo>
                <a:lnTo>
                  <a:pt x="266354" y="134762"/>
                </a:lnTo>
                <a:lnTo>
                  <a:pt x="266354" y="0"/>
                </a:lnTo>
                <a:lnTo>
                  <a:pt x="266354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รูปแบบอิสระ: รูปร่าง 20">
            <a:extLst>
              <a:ext uri="{FF2B5EF4-FFF2-40B4-BE49-F238E27FC236}">
                <a16:creationId xmlns:a16="http://schemas.microsoft.com/office/drawing/2014/main" id="{EED38522-51D3-42EF-B94E-EF441239E686}"/>
              </a:ext>
            </a:extLst>
          </p:cNvPr>
          <p:cNvSpPr/>
          <p:nvPr/>
        </p:nvSpPr>
        <p:spPr>
          <a:xfrm>
            <a:off x="952968" y="500430"/>
            <a:ext cx="47563" cy="47563"/>
          </a:xfrm>
          <a:custGeom>
            <a:avLst/>
            <a:gdLst>
              <a:gd name="connsiteX0" fmla="*/ 47563 w 47563"/>
              <a:gd name="connsiteY0" fmla="*/ 23782 h 47563"/>
              <a:gd name="connsiteX1" fmla="*/ 23782 w 47563"/>
              <a:gd name="connsiteY1" fmla="*/ 47563 h 47563"/>
              <a:gd name="connsiteX2" fmla="*/ 0 w 47563"/>
              <a:gd name="connsiteY2" fmla="*/ 23782 h 47563"/>
              <a:gd name="connsiteX3" fmla="*/ 23782 w 47563"/>
              <a:gd name="connsiteY3" fmla="*/ 0 h 47563"/>
              <a:gd name="connsiteX4" fmla="*/ 47563 w 47563"/>
              <a:gd name="connsiteY4" fmla="*/ 23782 h 4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63" h="47563">
                <a:moveTo>
                  <a:pt x="47563" y="23782"/>
                </a:moveTo>
                <a:cubicBezTo>
                  <a:pt x="47563" y="36465"/>
                  <a:pt x="36465" y="47563"/>
                  <a:pt x="23782" y="47563"/>
                </a:cubicBezTo>
                <a:cubicBezTo>
                  <a:pt x="11098" y="47563"/>
                  <a:pt x="0" y="36465"/>
                  <a:pt x="0" y="23782"/>
                </a:cubicBezTo>
                <a:cubicBezTo>
                  <a:pt x="0" y="11098"/>
                  <a:pt x="11098" y="0"/>
                  <a:pt x="23782" y="0"/>
                </a:cubicBezTo>
                <a:cubicBezTo>
                  <a:pt x="38051" y="0"/>
                  <a:pt x="47563" y="9513"/>
                  <a:pt x="47563" y="23782"/>
                </a:cubicBez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รูปแบบอิสระ: รูปร่าง 21">
            <a:extLst>
              <a:ext uri="{FF2B5EF4-FFF2-40B4-BE49-F238E27FC236}">
                <a16:creationId xmlns:a16="http://schemas.microsoft.com/office/drawing/2014/main" id="{71A95253-63A8-4BC9-B369-D4A8A024C3DF}"/>
              </a:ext>
            </a:extLst>
          </p:cNvPr>
          <p:cNvSpPr/>
          <p:nvPr/>
        </p:nvSpPr>
        <p:spPr>
          <a:xfrm>
            <a:off x="1063949" y="735075"/>
            <a:ext cx="461362" cy="461362"/>
          </a:xfrm>
          <a:custGeom>
            <a:avLst/>
            <a:gdLst>
              <a:gd name="connsiteX0" fmla="*/ 293306 w 461362"/>
              <a:gd name="connsiteY0" fmla="*/ 12683 h 461362"/>
              <a:gd name="connsiteX1" fmla="*/ 293306 w 461362"/>
              <a:gd name="connsiteY1" fmla="*/ 155373 h 461362"/>
              <a:gd name="connsiteX2" fmla="*/ 293306 w 461362"/>
              <a:gd name="connsiteY2" fmla="*/ 168056 h 461362"/>
              <a:gd name="connsiteX3" fmla="*/ 305990 w 461362"/>
              <a:gd name="connsiteY3" fmla="*/ 168056 h 461362"/>
              <a:gd name="connsiteX4" fmla="*/ 448679 w 461362"/>
              <a:gd name="connsiteY4" fmla="*/ 168056 h 461362"/>
              <a:gd name="connsiteX5" fmla="*/ 448679 w 461362"/>
              <a:gd name="connsiteY5" fmla="*/ 291721 h 461362"/>
              <a:gd name="connsiteX6" fmla="*/ 305990 w 461362"/>
              <a:gd name="connsiteY6" fmla="*/ 291721 h 461362"/>
              <a:gd name="connsiteX7" fmla="*/ 293306 w 461362"/>
              <a:gd name="connsiteY7" fmla="*/ 291721 h 461362"/>
              <a:gd name="connsiteX8" fmla="*/ 293306 w 461362"/>
              <a:gd name="connsiteY8" fmla="*/ 304404 h 461362"/>
              <a:gd name="connsiteX9" fmla="*/ 293306 w 461362"/>
              <a:gd name="connsiteY9" fmla="*/ 447094 h 461362"/>
              <a:gd name="connsiteX10" fmla="*/ 169642 w 461362"/>
              <a:gd name="connsiteY10" fmla="*/ 447094 h 461362"/>
              <a:gd name="connsiteX11" fmla="*/ 169642 w 461362"/>
              <a:gd name="connsiteY11" fmla="*/ 304404 h 461362"/>
              <a:gd name="connsiteX12" fmla="*/ 169642 w 461362"/>
              <a:gd name="connsiteY12" fmla="*/ 291721 h 461362"/>
              <a:gd name="connsiteX13" fmla="*/ 156958 w 461362"/>
              <a:gd name="connsiteY13" fmla="*/ 291721 h 461362"/>
              <a:gd name="connsiteX14" fmla="*/ 14269 w 461362"/>
              <a:gd name="connsiteY14" fmla="*/ 291721 h 461362"/>
              <a:gd name="connsiteX15" fmla="*/ 14269 w 461362"/>
              <a:gd name="connsiteY15" fmla="*/ 168056 h 461362"/>
              <a:gd name="connsiteX16" fmla="*/ 156958 w 461362"/>
              <a:gd name="connsiteY16" fmla="*/ 168056 h 461362"/>
              <a:gd name="connsiteX17" fmla="*/ 169642 w 461362"/>
              <a:gd name="connsiteY17" fmla="*/ 168056 h 461362"/>
              <a:gd name="connsiteX18" fmla="*/ 169642 w 461362"/>
              <a:gd name="connsiteY18" fmla="*/ 155373 h 461362"/>
              <a:gd name="connsiteX19" fmla="*/ 169642 w 461362"/>
              <a:gd name="connsiteY19" fmla="*/ 12683 h 461362"/>
              <a:gd name="connsiteX20" fmla="*/ 293306 w 461362"/>
              <a:gd name="connsiteY20" fmla="*/ 12683 h 461362"/>
              <a:gd name="connsiteX21" fmla="*/ 305990 w 461362"/>
              <a:gd name="connsiteY21" fmla="*/ 0 h 461362"/>
              <a:gd name="connsiteX22" fmla="*/ 155373 w 461362"/>
              <a:gd name="connsiteY22" fmla="*/ 0 h 461362"/>
              <a:gd name="connsiteX23" fmla="*/ 155373 w 461362"/>
              <a:gd name="connsiteY23" fmla="*/ 155373 h 461362"/>
              <a:gd name="connsiteX24" fmla="*/ 0 w 461362"/>
              <a:gd name="connsiteY24" fmla="*/ 155373 h 461362"/>
              <a:gd name="connsiteX25" fmla="*/ 0 w 461362"/>
              <a:gd name="connsiteY25" fmla="*/ 305990 h 461362"/>
              <a:gd name="connsiteX26" fmla="*/ 155373 w 461362"/>
              <a:gd name="connsiteY26" fmla="*/ 305990 h 461362"/>
              <a:gd name="connsiteX27" fmla="*/ 155373 w 461362"/>
              <a:gd name="connsiteY27" fmla="*/ 461363 h 461362"/>
              <a:gd name="connsiteX28" fmla="*/ 305990 w 461362"/>
              <a:gd name="connsiteY28" fmla="*/ 461363 h 461362"/>
              <a:gd name="connsiteX29" fmla="*/ 305990 w 461362"/>
              <a:gd name="connsiteY29" fmla="*/ 305990 h 461362"/>
              <a:gd name="connsiteX30" fmla="*/ 461363 w 461362"/>
              <a:gd name="connsiteY30" fmla="*/ 305990 h 461362"/>
              <a:gd name="connsiteX31" fmla="*/ 461363 w 461362"/>
              <a:gd name="connsiteY31" fmla="*/ 155373 h 461362"/>
              <a:gd name="connsiteX32" fmla="*/ 305990 w 461362"/>
              <a:gd name="connsiteY32" fmla="*/ 155373 h 461362"/>
              <a:gd name="connsiteX33" fmla="*/ 305990 w 461362"/>
              <a:gd name="connsiteY33" fmla="*/ 0 h 461362"/>
              <a:gd name="connsiteX34" fmla="*/ 305990 w 461362"/>
              <a:gd name="connsiteY34" fmla="*/ 0 h 46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61362" h="461362">
                <a:moveTo>
                  <a:pt x="293306" y="12683"/>
                </a:moveTo>
                <a:lnTo>
                  <a:pt x="293306" y="155373"/>
                </a:lnTo>
                <a:lnTo>
                  <a:pt x="293306" y="168056"/>
                </a:lnTo>
                <a:lnTo>
                  <a:pt x="305990" y="168056"/>
                </a:lnTo>
                <a:lnTo>
                  <a:pt x="448679" y="168056"/>
                </a:lnTo>
                <a:lnTo>
                  <a:pt x="448679" y="291721"/>
                </a:lnTo>
                <a:lnTo>
                  <a:pt x="305990" y="291721"/>
                </a:lnTo>
                <a:lnTo>
                  <a:pt x="293306" y="291721"/>
                </a:lnTo>
                <a:lnTo>
                  <a:pt x="293306" y="304404"/>
                </a:lnTo>
                <a:lnTo>
                  <a:pt x="293306" y="447094"/>
                </a:lnTo>
                <a:lnTo>
                  <a:pt x="169642" y="447094"/>
                </a:lnTo>
                <a:lnTo>
                  <a:pt x="169642" y="304404"/>
                </a:lnTo>
                <a:lnTo>
                  <a:pt x="169642" y="291721"/>
                </a:lnTo>
                <a:lnTo>
                  <a:pt x="156958" y="291721"/>
                </a:lnTo>
                <a:lnTo>
                  <a:pt x="14269" y="291721"/>
                </a:lnTo>
                <a:lnTo>
                  <a:pt x="14269" y="168056"/>
                </a:lnTo>
                <a:lnTo>
                  <a:pt x="156958" y="168056"/>
                </a:lnTo>
                <a:lnTo>
                  <a:pt x="169642" y="168056"/>
                </a:lnTo>
                <a:lnTo>
                  <a:pt x="169642" y="155373"/>
                </a:lnTo>
                <a:lnTo>
                  <a:pt x="169642" y="12683"/>
                </a:lnTo>
                <a:lnTo>
                  <a:pt x="293306" y="12683"/>
                </a:lnTo>
                <a:moveTo>
                  <a:pt x="305990" y="0"/>
                </a:moveTo>
                <a:lnTo>
                  <a:pt x="155373" y="0"/>
                </a:lnTo>
                <a:lnTo>
                  <a:pt x="155373" y="155373"/>
                </a:lnTo>
                <a:lnTo>
                  <a:pt x="0" y="155373"/>
                </a:lnTo>
                <a:lnTo>
                  <a:pt x="0" y="305990"/>
                </a:lnTo>
                <a:lnTo>
                  <a:pt x="155373" y="305990"/>
                </a:lnTo>
                <a:lnTo>
                  <a:pt x="155373" y="461363"/>
                </a:lnTo>
                <a:lnTo>
                  <a:pt x="305990" y="461363"/>
                </a:lnTo>
                <a:lnTo>
                  <a:pt x="305990" y="305990"/>
                </a:lnTo>
                <a:lnTo>
                  <a:pt x="461363" y="305990"/>
                </a:lnTo>
                <a:lnTo>
                  <a:pt x="461363" y="155373"/>
                </a:lnTo>
                <a:lnTo>
                  <a:pt x="305990" y="155373"/>
                </a:lnTo>
                <a:lnTo>
                  <a:pt x="305990" y="0"/>
                </a:lnTo>
                <a:lnTo>
                  <a:pt x="305990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รูปแบบอิสระ: รูปร่าง 22">
            <a:extLst>
              <a:ext uri="{FF2B5EF4-FFF2-40B4-BE49-F238E27FC236}">
                <a16:creationId xmlns:a16="http://schemas.microsoft.com/office/drawing/2014/main" id="{8A044E38-8044-41D8-BC66-6EA298296EEC}"/>
              </a:ext>
            </a:extLst>
          </p:cNvPr>
          <p:cNvSpPr/>
          <p:nvPr/>
        </p:nvSpPr>
        <p:spPr>
          <a:xfrm>
            <a:off x="1839229" y="628851"/>
            <a:ext cx="351967" cy="351967"/>
          </a:xfrm>
          <a:custGeom>
            <a:avLst/>
            <a:gdLst>
              <a:gd name="connsiteX0" fmla="*/ 221961 w 351967"/>
              <a:gd name="connsiteY0" fmla="*/ 11098 h 351967"/>
              <a:gd name="connsiteX1" fmla="*/ 221961 w 351967"/>
              <a:gd name="connsiteY1" fmla="*/ 118908 h 351967"/>
              <a:gd name="connsiteX2" fmla="*/ 221961 w 351967"/>
              <a:gd name="connsiteY2" fmla="*/ 128421 h 351967"/>
              <a:gd name="connsiteX3" fmla="*/ 231474 w 351967"/>
              <a:gd name="connsiteY3" fmla="*/ 128421 h 351967"/>
              <a:gd name="connsiteX4" fmla="*/ 339284 w 351967"/>
              <a:gd name="connsiteY4" fmla="*/ 128421 h 351967"/>
              <a:gd name="connsiteX5" fmla="*/ 339284 w 351967"/>
              <a:gd name="connsiteY5" fmla="*/ 221961 h 351967"/>
              <a:gd name="connsiteX6" fmla="*/ 231474 w 351967"/>
              <a:gd name="connsiteY6" fmla="*/ 221961 h 351967"/>
              <a:gd name="connsiteX7" fmla="*/ 221961 w 351967"/>
              <a:gd name="connsiteY7" fmla="*/ 221961 h 351967"/>
              <a:gd name="connsiteX8" fmla="*/ 221961 w 351967"/>
              <a:gd name="connsiteY8" fmla="*/ 231474 h 351967"/>
              <a:gd name="connsiteX9" fmla="*/ 221961 w 351967"/>
              <a:gd name="connsiteY9" fmla="*/ 339284 h 351967"/>
              <a:gd name="connsiteX10" fmla="*/ 128421 w 351967"/>
              <a:gd name="connsiteY10" fmla="*/ 339284 h 351967"/>
              <a:gd name="connsiteX11" fmla="*/ 128421 w 351967"/>
              <a:gd name="connsiteY11" fmla="*/ 231474 h 351967"/>
              <a:gd name="connsiteX12" fmla="*/ 128421 w 351967"/>
              <a:gd name="connsiteY12" fmla="*/ 221961 h 351967"/>
              <a:gd name="connsiteX13" fmla="*/ 118908 w 351967"/>
              <a:gd name="connsiteY13" fmla="*/ 221961 h 351967"/>
              <a:gd name="connsiteX14" fmla="*/ 11098 w 351967"/>
              <a:gd name="connsiteY14" fmla="*/ 221961 h 351967"/>
              <a:gd name="connsiteX15" fmla="*/ 11098 w 351967"/>
              <a:gd name="connsiteY15" fmla="*/ 128421 h 351967"/>
              <a:gd name="connsiteX16" fmla="*/ 118908 w 351967"/>
              <a:gd name="connsiteY16" fmla="*/ 128421 h 351967"/>
              <a:gd name="connsiteX17" fmla="*/ 128421 w 351967"/>
              <a:gd name="connsiteY17" fmla="*/ 128421 h 351967"/>
              <a:gd name="connsiteX18" fmla="*/ 128421 w 351967"/>
              <a:gd name="connsiteY18" fmla="*/ 118908 h 351967"/>
              <a:gd name="connsiteX19" fmla="*/ 128421 w 351967"/>
              <a:gd name="connsiteY19" fmla="*/ 11098 h 351967"/>
              <a:gd name="connsiteX20" fmla="*/ 221961 w 351967"/>
              <a:gd name="connsiteY20" fmla="*/ 11098 h 351967"/>
              <a:gd name="connsiteX21" fmla="*/ 233059 w 351967"/>
              <a:gd name="connsiteY21" fmla="*/ 0 h 351967"/>
              <a:gd name="connsiteX22" fmla="*/ 118908 w 351967"/>
              <a:gd name="connsiteY22" fmla="*/ 0 h 351967"/>
              <a:gd name="connsiteX23" fmla="*/ 118908 w 351967"/>
              <a:gd name="connsiteY23" fmla="*/ 118908 h 351967"/>
              <a:gd name="connsiteX24" fmla="*/ 0 w 351967"/>
              <a:gd name="connsiteY24" fmla="*/ 118908 h 351967"/>
              <a:gd name="connsiteX25" fmla="*/ 0 w 351967"/>
              <a:gd name="connsiteY25" fmla="*/ 233060 h 351967"/>
              <a:gd name="connsiteX26" fmla="*/ 118908 w 351967"/>
              <a:gd name="connsiteY26" fmla="*/ 233060 h 351967"/>
              <a:gd name="connsiteX27" fmla="*/ 118908 w 351967"/>
              <a:gd name="connsiteY27" fmla="*/ 351967 h 351967"/>
              <a:gd name="connsiteX28" fmla="*/ 233059 w 351967"/>
              <a:gd name="connsiteY28" fmla="*/ 351967 h 351967"/>
              <a:gd name="connsiteX29" fmla="*/ 233059 w 351967"/>
              <a:gd name="connsiteY29" fmla="*/ 233060 h 351967"/>
              <a:gd name="connsiteX30" fmla="*/ 351967 w 351967"/>
              <a:gd name="connsiteY30" fmla="*/ 233060 h 351967"/>
              <a:gd name="connsiteX31" fmla="*/ 351967 w 351967"/>
              <a:gd name="connsiteY31" fmla="*/ 118908 h 351967"/>
              <a:gd name="connsiteX32" fmla="*/ 233059 w 351967"/>
              <a:gd name="connsiteY32" fmla="*/ 118908 h 351967"/>
              <a:gd name="connsiteX33" fmla="*/ 233059 w 351967"/>
              <a:gd name="connsiteY33" fmla="*/ 0 h 351967"/>
              <a:gd name="connsiteX34" fmla="*/ 233059 w 351967"/>
              <a:gd name="connsiteY34" fmla="*/ 0 h 35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1967" h="351967">
                <a:moveTo>
                  <a:pt x="221961" y="11098"/>
                </a:moveTo>
                <a:lnTo>
                  <a:pt x="221961" y="118908"/>
                </a:lnTo>
                <a:lnTo>
                  <a:pt x="221961" y="128421"/>
                </a:lnTo>
                <a:lnTo>
                  <a:pt x="231474" y="128421"/>
                </a:lnTo>
                <a:lnTo>
                  <a:pt x="339284" y="128421"/>
                </a:lnTo>
                <a:lnTo>
                  <a:pt x="339284" y="221961"/>
                </a:lnTo>
                <a:lnTo>
                  <a:pt x="231474" y="221961"/>
                </a:lnTo>
                <a:lnTo>
                  <a:pt x="221961" y="221961"/>
                </a:lnTo>
                <a:lnTo>
                  <a:pt x="221961" y="231474"/>
                </a:lnTo>
                <a:lnTo>
                  <a:pt x="221961" y="339284"/>
                </a:lnTo>
                <a:lnTo>
                  <a:pt x="128421" y="339284"/>
                </a:lnTo>
                <a:lnTo>
                  <a:pt x="128421" y="231474"/>
                </a:lnTo>
                <a:lnTo>
                  <a:pt x="128421" y="221961"/>
                </a:lnTo>
                <a:lnTo>
                  <a:pt x="118908" y="221961"/>
                </a:lnTo>
                <a:lnTo>
                  <a:pt x="11098" y="221961"/>
                </a:lnTo>
                <a:lnTo>
                  <a:pt x="11098" y="128421"/>
                </a:lnTo>
                <a:lnTo>
                  <a:pt x="118908" y="128421"/>
                </a:lnTo>
                <a:lnTo>
                  <a:pt x="128421" y="128421"/>
                </a:lnTo>
                <a:lnTo>
                  <a:pt x="128421" y="118908"/>
                </a:lnTo>
                <a:lnTo>
                  <a:pt x="128421" y="11098"/>
                </a:lnTo>
                <a:lnTo>
                  <a:pt x="221961" y="11098"/>
                </a:lnTo>
                <a:moveTo>
                  <a:pt x="233059" y="0"/>
                </a:moveTo>
                <a:lnTo>
                  <a:pt x="118908" y="0"/>
                </a:lnTo>
                <a:lnTo>
                  <a:pt x="118908" y="118908"/>
                </a:lnTo>
                <a:lnTo>
                  <a:pt x="0" y="118908"/>
                </a:lnTo>
                <a:lnTo>
                  <a:pt x="0" y="233060"/>
                </a:lnTo>
                <a:lnTo>
                  <a:pt x="118908" y="233060"/>
                </a:lnTo>
                <a:lnTo>
                  <a:pt x="118908" y="351967"/>
                </a:lnTo>
                <a:lnTo>
                  <a:pt x="233059" y="351967"/>
                </a:lnTo>
                <a:lnTo>
                  <a:pt x="233059" y="233060"/>
                </a:lnTo>
                <a:lnTo>
                  <a:pt x="351967" y="233060"/>
                </a:lnTo>
                <a:lnTo>
                  <a:pt x="351967" y="118908"/>
                </a:lnTo>
                <a:lnTo>
                  <a:pt x="233059" y="118908"/>
                </a:lnTo>
                <a:lnTo>
                  <a:pt x="233059" y="0"/>
                </a:lnTo>
                <a:lnTo>
                  <a:pt x="233059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รูปแบบอิสระ: รูปร่าง 23">
            <a:extLst>
              <a:ext uri="{FF2B5EF4-FFF2-40B4-BE49-F238E27FC236}">
                <a16:creationId xmlns:a16="http://schemas.microsoft.com/office/drawing/2014/main" id="{344CEE53-8165-4048-8279-9CF869966A84}"/>
              </a:ext>
            </a:extLst>
          </p:cNvPr>
          <p:cNvSpPr/>
          <p:nvPr/>
        </p:nvSpPr>
        <p:spPr>
          <a:xfrm>
            <a:off x="302939" y="532139"/>
            <a:ext cx="551732" cy="551732"/>
          </a:xfrm>
          <a:custGeom>
            <a:avLst/>
            <a:gdLst>
              <a:gd name="connsiteX0" fmla="*/ 551733 w 551732"/>
              <a:gd name="connsiteY0" fmla="*/ 185496 h 551732"/>
              <a:gd name="connsiteX1" fmla="*/ 366236 w 551732"/>
              <a:gd name="connsiteY1" fmla="*/ 185496 h 551732"/>
              <a:gd name="connsiteX2" fmla="*/ 366236 w 551732"/>
              <a:gd name="connsiteY2" fmla="*/ 0 h 551732"/>
              <a:gd name="connsiteX3" fmla="*/ 185496 w 551732"/>
              <a:gd name="connsiteY3" fmla="*/ 0 h 551732"/>
              <a:gd name="connsiteX4" fmla="*/ 185496 w 551732"/>
              <a:gd name="connsiteY4" fmla="*/ 185496 h 551732"/>
              <a:gd name="connsiteX5" fmla="*/ 0 w 551732"/>
              <a:gd name="connsiteY5" fmla="*/ 185496 h 551732"/>
              <a:gd name="connsiteX6" fmla="*/ 0 w 551732"/>
              <a:gd name="connsiteY6" fmla="*/ 366236 h 551732"/>
              <a:gd name="connsiteX7" fmla="*/ 185496 w 551732"/>
              <a:gd name="connsiteY7" fmla="*/ 366236 h 551732"/>
              <a:gd name="connsiteX8" fmla="*/ 185496 w 551732"/>
              <a:gd name="connsiteY8" fmla="*/ 551733 h 551732"/>
              <a:gd name="connsiteX9" fmla="*/ 366236 w 551732"/>
              <a:gd name="connsiteY9" fmla="*/ 551733 h 551732"/>
              <a:gd name="connsiteX10" fmla="*/ 366236 w 551732"/>
              <a:gd name="connsiteY10" fmla="*/ 366236 h 551732"/>
              <a:gd name="connsiteX11" fmla="*/ 551733 w 551732"/>
              <a:gd name="connsiteY11" fmla="*/ 366236 h 55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1732" h="551732">
                <a:moveTo>
                  <a:pt x="551733" y="185496"/>
                </a:moveTo>
                <a:lnTo>
                  <a:pt x="366236" y="185496"/>
                </a:lnTo>
                <a:lnTo>
                  <a:pt x="366236" y="0"/>
                </a:lnTo>
                <a:lnTo>
                  <a:pt x="185496" y="0"/>
                </a:lnTo>
                <a:lnTo>
                  <a:pt x="185496" y="185496"/>
                </a:lnTo>
                <a:lnTo>
                  <a:pt x="0" y="185496"/>
                </a:lnTo>
                <a:lnTo>
                  <a:pt x="0" y="366236"/>
                </a:lnTo>
                <a:lnTo>
                  <a:pt x="185496" y="366236"/>
                </a:lnTo>
                <a:lnTo>
                  <a:pt x="185496" y="551733"/>
                </a:lnTo>
                <a:lnTo>
                  <a:pt x="366236" y="551733"/>
                </a:lnTo>
                <a:lnTo>
                  <a:pt x="366236" y="366236"/>
                </a:lnTo>
                <a:lnTo>
                  <a:pt x="551733" y="366236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ตัวแทนข้อความ 27">
            <a:extLst>
              <a:ext uri="{FF2B5EF4-FFF2-40B4-BE49-F238E27FC236}">
                <a16:creationId xmlns:a16="http://schemas.microsoft.com/office/drawing/2014/main" id="{696EBD7F-6878-479A-9BE3-7C43F38F48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8744" y="2971980"/>
            <a:ext cx="1859733" cy="622237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6" name="ตัวแทนข้อความ 27">
            <a:extLst>
              <a:ext uri="{FF2B5EF4-FFF2-40B4-BE49-F238E27FC236}">
                <a16:creationId xmlns:a16="http://schemas.microsoft.com/office/drawing/2014/main" id="{C9396FA0-D7FF-42DB-99DB-9A89914989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18744" y="2726304"/>
            <a:ext cx="1263503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ตัวแทนข้อความ 27">
            <a:extLst>
              <a:ext uri="{FF2B5EF4-FFF2-40B4-BE49-F238E27FC236}">
                <a16:creationId xmlns:a16="http://schemas.microsoft.com/office/drawing/2014/main" id="{84C6CCD2-E231-41C3-B888-BF32F56A5D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8515" y="4069706"/>
            <a:ext cx="1859733" cy="622237"/>
          </a:xfrm>
        </p:spPr>
        <p:txBody>
          <a:bodyPr>
            <a:noAutofit/>
          </a:bodyPr>
          <a:lstStyle>
            <a:lvl1pPr marL="0" indent="0" algn="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8" name="ตัวแทนข้อความ 27">
            <a:extLst>
              <a:ext uri="{FF2B5EF4-FFF2-40B4-BE49-F238E27FC236}">
                <a16:creationId xmlns:a16="http://schemas.microsoft.com/office/drawing/2014/main" id="{04624094-8B72-4619-A96E-DC1C596AA6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54745" y="3824030"/>
            <a:ext cx="1263503" cy="225123"/>
          </a:xfrm>
        </p:spPr>
        <p:txBody>
          <a:bodyPr>
            <a:noAutofit/>
          </a:bodyPr>
          <a:lstStyle>
            <a:lvl1pPr marL="0" indent="0" algn="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9" name="ตัวแทนข้อความ 27">
            <a:extLst>
              <a:ext uri="{FF2B5EF4-FFF2-40B4-BE49-F238E27FC236}">
                <a16:creationId xmlns:a16="http://schemas.microsoft.com/office/drawing/2014/main" id="{43602C48-B3C3-41A6-9A83-492345D61B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744" y="802679"/>
            <a:ext cx="1859733" cy="622237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0" name="ตัวแทนข้อความ 27">
            <a:extLst>
              <a:ext uri="{FF2B5EF4-FFF2-40B4-BE49-F238E27FC236}">
                <a16:creationId xmlns:a16="http://schemas.microsoft.com/office/drawing/2014/main" id="{EEF53F0B-B4CE-4C09-A692-9BE6DF2A60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8744" y="557003"/>
            <a:ext cx="1263503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ตัวแทนข้อความ 27">
            <a:extLst>
              <a:ext uri="{FF2B5EF4-FFF2-40B4-BE49-F238E27FC236}">
                <a16:creationId xmlns:a16="http://schemas.microsoft.com/office/drawing/2014/main" id="{6A0F076B-567C-4629-B7DF-2C47E0C94B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58515" y="1900405"/>
            <a:ext cx="1859733" cy="622237"/>
          </a:xfrm>
        </p:spPr>
        <p:txBody>
          <a:bodyPr>
            <a:noAutofit/>
          </a:bodyPr>
          <a:lstStyle>
            <a:lvl1pPr marL="0" indent="0" algn="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2" name="ตัวแทนข้อความ 27">
            <a:extLst>
              <a:ext uri="{FF2B5EF4-FFF2-40B4-BE49-F238E27FC236}">
                <a16:creationId xmlns:a16="http://schemas.microsoft.com/office/drawing/2014/main" id="{F090ABD8-E0E8-4BC7-AF2F-03C9DDAD18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4745" y="1654729"/>
            <a:ext cx="1263503" cy="225123"/>
          </a:xfrm>
        </p:spPr>
        <p:txBody>
          <a:bodyPr>
            <a:noAutofit/>
          </a:bodyPr>
          <a:lstStyle>
            <a:lvl1pPr marL="0" indent="0" algn="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828462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ข้อความ 27">
            <a:extLst>
              <a:ext uri="{FF2B5EF4-FFF2-40B4-BE49-F238E27FC236}">
                <a16:creationId xmlns:a16="http://schemas.microsoft.com/office/drawing/2014/main" id="{B2734CFA-78D7-470A-805E-DF2CB72E06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257" y="388526"/>
            <a:ext cx="2618196" cy="1250054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  <p:sp>
        <p:nvSpPr>
          <p:cNvPr id="6" name="ตัวแทนข้อความ 27">
            <a:extLst>
              <a:ext uri="{FF2B5EF4-FFF2-40B4-BE49-F238E27FC236}">
                <a16:creationId xmlns:a16="http://schemas.microsoft.com/office/drawing/2014/main" id="{427B2E8E-A7A8-4F5A-B9C9-6C7F228988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257" y="1794473"/>
            <a:ext cx="3612722" cy="760949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8" name="ตัวแทนข้อความ 27">
            <a:extLst>
              <a:ext uri="{FF2B5EF4-FFF2-40B4-BE49-F238E27FC236}">
                <a16:creationId xmlns:a16="http://schemas.microsoft.com/office/drawing/2014/main" id="{3C746510-07D3-4BA0-8F7B-99DC292531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986" y="3739243"/>
            <a:ext cx="1198814" cy="550008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90</a:t>
            </a:r>
          </a:p>
        </p:txBody>
      </p:sp>
      <p:sp>
        <p:nvSpPr>
          <p:cNvPr id="9" name="ตัวแทนข้อความ 27">
            <a:extLst>
              <a:ext uri="{FF2B5EF4-FFF2-40B4-BE49-F238E27FC236}">
                <a16:creationId xmlns:a16="http://schemas.microsoft.com/office/drawing/2014/main" id="{67E4F6E3-EF1F-4710-986C-B5DEEE3A1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59454" y="3339803"/>
            <a:ext cx="1198814" cy="550008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16k</a:t>
            </a:r>
          </a:p>
        </p:txBody>
      </p:sp>
      <p:sp>
        <p:nvSpPr>
          <p:cNvPr id="10" name="ตัวแทนข้อความ 27">
            <a:extLst>
              <a:ext uri="{FF2B5EF4-FFF2-40B4-BE49-F238E27FC236}">
                <a16:creationId xmlns:a16="http://schemas.microsoft.com/office/drawing/2014/main" id="{C29087E0-0BE4-4E60-BBF0-2A0D594CB4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88922" y="3739243"/>
            <a:ext cx="1198814" cy="550008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5m</a:t>
            </a:r>
          </a:p>
        </p:txBody>
      </p:sp>
      <p:sp>
        <p:nvSpPr>
          <p:cNvPr id="13" name="รูปแบบอิสระ: รูปร่าง 12">
            <a:extLst>
              <a:ext uri="{FF2B5EF4-FFF2-40B4-BE49-F238E27FC236}">
                <a16:creationId xmlns:a16="http://schemas.microsoft.com/office/drawing/2014/main" id="{F3DAFFCD-6D9A-4E59-A83A-280F882E5C8F}"/>
              </a:ext>
            </a:extLst>
          </p:cNvPr>
          <p:cNvSpPr/>
          <p:nvPr/>
        </p:nvSpPr>
        <p:spPr>
          <a:xfrm>
            <a:off x="4272377" y="584499"/>
            <a:ext cx="921861" cy="921861"/>
          </a:xfrm>
          <a:custGeom>
            <a:avLst/>
            <a:gdLst>
              <a:gd name="connsiteX0" fmla="*/ 921861 w 921861"/>
              <a:gd name="connsiteY0" fmla="*/ 311028 h 921861"/>
              <a:gd name="connsiteX1" fmla="*/ 610833 w 921861"/>
              <a:gd name="connsiteY1" fmla="*/ 311028 h 921861"/>
              <a:gd name="connsiteX2" fmla="*/ 610833 w 921861"/>
              <a:gd name="connsiteY2" fmla="*/ 0 h 921861"/>
              <a:gd name="connsiteX3" fmla="*/ 311028 w 921861"/>
              <a:gd name="connsiteY3" fmla="*/ 0 h 921861"/>
              <a:gd name="connsiteX4" fmla="*/ 311028 w 921861"/>
              <a:gd name="connsiteY4" fmla="*/ 311028 h 921861"/>
              <a:gd name="connsiteX5" fmla="*/ 0 w 921861"/>
              <a:gd name="connsiteY5" fmla="*/ 311028 h 921861"/>
              <a:gd name="connsiteX6" fmla="*/ 0 w 921861"/>
              <a:gd name="connsiteY6" fmla="*/ 610834 h 921861"/>
              <a:gd name="connsiteX7" fmla="*/ 311028 w 921861"/>
              <a:gd name="connsiteY7" fmla="*/ 610834 h 921861"/>
              <a:gd name="connsiteX8" fmla="*/ 311028 w 921861"/>
              <a:gd name="connsiteY8" fmla="*/ 921862 h 921861"/>
              <a:gd name="connsiteX9" fmla="*/ 610833 w 921861"/>
              <a:gd name="connsiteY9" fmla="*/ 921862 h 921861"/>
              <a:gd name="connsiteX10" fmla="*/ 610833 w 921861"/>
              <a:gd name="connsiteY10" fmla="*/ 610834 h 921861"/>
              <a:gd name="connsiteX11" fmla="*/ 921861 w 921861"/>
              <a:gd name="connsiteY11" fmla="*/ 610834 h 92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1861" h="921861">
                <a:moveTo>
                  <a:pt x="921861" y="311028"/>
                </a:moveTo>
                <a:lnTo>
                  <a:pt x="610833" y="311028"/>
                </a:lnTo>
                <a:lnTo>
                  <a:pt x="610833" y="0"/>
                </a:lnTo>
                <a:lnTo>
                  <a:pt x="311028" y="0"/>
                </a:lnTo>
                <a:lnTo>
                  <a:pt x="311028" y="311028"/>
                </a:lnTo>
                <a:lnTo>
                  <a:pt x="0" y="311028"/>
                </a:lnTo>
                <a:lnTo>
                  <a:pt x="0" y="610834"/>
                </a:lnTo>
                <a:lnTo>
                  <a:pt x="311028" y="610834"/>
                </a:lnTo>
                <a:lnTo>
                  <a:pt x="311028" y="921862"/>
                </a:lnTo>
                <a:lnTo>
                  <a:pt x="610833" y="921862"/>
                </a:lnTo>
                <a:lnTo>
                  <a:pt x="610833" y="610834"/>
                </a:lnTo>
                <a:lnTo>
                  <a:pt x="921861" y="610834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9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รูปแบบอิสระ: รูปร่าง 13">
            <a:extLst>
              <a:ext uri="{FF2B5EF4-FFF2-40B4-BE49-F238E27FC236}">
                <a16:creationId xmlns:a16="http://schemas.microsoft.com/office/drawing/2014/main" id="{CB960FC5-5073-434F-910F-EB581B82991A}"/>
              </a:ext>
            </a:extLst>
          </p:cNvPr>
          <p:cNvSpPr/>
          <p:nvPr/>
        </p:nvSpPr>
        <p:spPr>
          <a:xfrm>
            <a:off x="3629480" y="345617"/>
            <a:ext cx="989197" cy="989197"/>
          </a:xfrm>
          <a:custGeom>
            <a:avLst/>
            <a:gdLst>
              <a:gd name="connsiteX0" fmla="*/ 626866 w 989197"/>
              <a:gd name="connsiteY0" fmla="*/ 28858 h 989197"/>
              <a:gd name="connsiteX1" fmla="*/ 626866 w 989197"/>
              <a:gd name="connsiteY1" fmla="*/ 333473 h 989197"/>
              <a:gd name="connsiteX2" fmla="*/ 626866 w 989197"/>
              <a:gd name="connsiteY2" fmla="*/ 362332 h 989197"/>
              <a:gd name="connsiteX3" fmla="*/ 655724 w 989197"/>
              <a:gd name="connsiteY3" fmla="*/ 362332 h 989197"/>
              <a:gd name="connsiteX4" fmla="*/ 960339 w 989197"/>
              <a:gd name="connsiteY4" fmla="*/ 362332 h 989197"/>
              <a:gd name="connsiteX5" fmla="*/ 960339 w 989197"/>
              <a:gd name="connsiteY5" fmla="*/ 628469 h 989197"/>
              <a:gd name="connsiteX6" fmla="*/ 655724 w 989197"/>
              <a:gd name="connsiteY6" fmla="*/ 628469 h 989197"/>
              <a:gd name="connsiteX7" fmla="*/ 626866 w 989197"/>
              <a:gd name="connsiteY7" fmla="*/ 628469 h 989197"/>
              <a:gd name="connsiteX8" fmla="*/ 626866 w 989197"/>
              <a:gd name="connsiteY8" fmla="*/ 657327 h 989197"/>
              <a:gd name="connsiteX9" fmla="*/ 626866 w 989197"/>
              <a:gd name="connsiteY9" fmla="*/ 961943 h 989197"/>
              <a:gd name="connsiteX10" fmla="*/ 362332 w 989197"/>
              <a:gd name="connsiteY10" fmla="*/ 961943 h 989197"/>
              <a:gd name="connsiteX11" fmla="*/ 362332 w 989197"/>
              <a:gd name="connsiteY11" fmla="*/ 657327 h 989197"/>
              <a:gd name="connsiteX12" fmla="*/ 362332 w 989197"/>
              <a:gd name="connsiteY12" fmla="*/ 628469 h 989197"/>
              <a:gd name="connsiteX13" fmla="*/ 333473 w 989197"/>
              <a:gd name="connsiteY13" fmla="*/ 628469 h 989197"/>
              <a:gd name="connsiteX14" fmla="*/ 28858 w 989197"/>
              <a:gd name="connsiteY14" fmla="*/ 628469 h 989197"/>
              <a:gd name="connsiteX15" fmla="*/ 28858 w 989197"/>
              <a:gd name="connsiteY15" fmla="*/ 362332 h 989197"/>
              <a:gd name="connsiteX16" fmla="*/ 333473 w 989197"/>
              <a:gd name="connsiteY16" fmla="*/ 362332 h 989197"/>
              <a:gd name="connsiteX17" fmla="*/ 362332 w 989197"/>
              <a:gd name="connsiteY17" fmla="*/ 362332 h 989197"/>
              <a:gd name="connsiteX18" fmla="*/ 362332 w 989197"/>
              <a:gd name="connsiteY18" fmla="*/ 333473 h 989197"/>
              <a:gd name="connsiteX19" fmla="*/ 362332 w 989197"/>
              <a:gd name="connsiteY19" fmla="*/ 28858 h 989197"/>
              <a:gd name="connsiteX20" fmla="*/ 626866 w 989197"/>
              <a:gd name="connsiteY20" fmla="*/ 28858 h 989197"/>
              <a:gd name="connsiteX21" fmla="*/ 655724 w 989197"/>
              <a:gd name="connsiteY21" fmla="*/ 0 h 989197"/>
              <a:gd name="connsiteX22" fmla="*/ 333473 w 989197"/>
              <a:gd name="connsiteY22" fmla="*/ 0 h 989197"/>
              <a:gd name="connsiteX23" fmla="*/ 333473 w 989197"/>
              <a:gd name="connsiteY23" fmla="*/ 333473 h 989197"/>
              <a:gd name="connsiteX24" fmla="*/ 0 w 989197"/>
              <a:gd name="connsiteY24" fmla="*/ 333473 h 989197"/>
              <a:gd name="connsiteX25" fmla="*/ 0 w 989197"/>
              <a:gd name="connsiteY25" fmla="*/ 655724 h 989197"/>
              <a:gd name="connsiteX26" fmla="*/ 333473 w 989197"/>
              <a:gd name="connsiteY26" fmla="*/ 655724 h 989197"/>
              <a:gd name="connsiteX27" fmla="*/ 333473 w 989197"/>
              <a:gd name="connsiteY27" fmla="*/ 989198 h 989197"/>
              <a:gd name="connsiteX28" fmla="*/ 655724 w 989197"/>
              <a:gd name="connsiteY28" fmla="*/ 989198 h 989197"/>
              <a:gd name="connsiteX29" fmla="*/ 655724 w 989197"/>
              <a:gd name="connsiteY29" fmla="*/ 655724 h 989197"/>
              <a:gd name="connsiteX30" fmla="*/ 989197 w 989197"/>
              <a:gd name="connsiteY30" fmla="*/ 655724 h 989197"/>
              <a:gd name="connsiteX31" fmla="*/ 989197 w 989197"/>
              <a:gd name="connsiteY31" fmla="*/ 333473 h 989197"/>
              <a:gd name="connsiteX32" fmla="*/ 655724 w 989197"/>
              <a:gd name="connsiteY32" fmla="*/ 333473 h 989197"/>
              <a:gd name="connsiteX33" fmla="*/ 655724 w 989197"/>
              <a:gd name="connsiteY33" fmla="*/ 0 h 989197"/>
              <a:gd name="connsiteX34" fmla="*/ 655724 w 989197"/>
              <a:gd name="connsiteY34" fmla="*/ 0 h 989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89197" h="989197">
                <a:moveTo>
                  <a:pt x="626866" y="28858"/>
                </a:moveTo>
                <a:lnTo>
                  <a:pt x="626866" y="333473"/>
                </a:lnTo>
                <a:lnTo>
                  <a:pt x="626866" y="362332"/>
                </a:lnTo>
                <a:lnTo>
                  <a:pt x="655724" y="362332"/>
                </a:lnTo>
                <a:lnTo>
                  <a:pt x="960339" y="362332"/>
                </a:lnTo>
                <a:lnTo>
                  <a:pt x="960339" y="628469"/>
                </a:lnTo>
                <a:lnTo>
                  <a:pt x="655724" y="628469"/>
                </a:lnTo>
                <a:lnTo>
                  <a:pt x="626866" y="628469"/>
                </a:lnTo>
                <a:lnTo>
                  <a:pt x="626866" y="657327"/>
                </a:lnTo>
                <a:lnTo>
                  <a:pt x="626866" y="961943"/>
                </a:lnTo>
                <a:lnTo>
                  <a:pt x="362332" y="961943"/>
                </a:lnTo>
                <a:lnTo>
                  <a:pt x="362332" y="657327"/>
                </a:lnTo>
                <a:lnTo>
                  <a:pt x="362332" y="628469"/>
                </a:lnTo>
                <a:lnTo>
                  <a:pt x="333473" y="628469"/>
                </a:lnTo>
                <a:lnTo>
                  <a:pt x="28858" y="628469"/>
                </a:lnTo>
                <a:lnTo>
                  <a:pt x="28858" y="362332"/>
                </a:lnTo>
                <a:lnTo>
                  <a:pt x="333473" y="362332"/>
                </a:lnTo>
                <a:lnTo>
                  <a:pt x="362332" y="362332"/>
                </a:lnTo>
                <a:lnTo>
                  <a:pt x="362332" y="333473"/>
                </a:lnTo>
                <a:lnTo>
                  <a:pt x="362332" y="28858"/>
                </a:lnTo>
                <a:lnTo>
                  <a:pt x="626866" y="28858"/>
                </a:lnTo>
                <a:moveTo>
                  <a:pt x="655724" y="0"/>
                </a:moveTo>
                <a:lnTo>
                  <a:pt x="333473" y="0"/>
                </a:lnTo>
                <a:lnTo>
                  <a:pt x="333473" y="333473"/>
                </a:lnTo>
                <a:lnTo>
                  <a:pt x="0" y="333473"/>
                </a:lnTo>
                <a:lnTo>
                  <a:pt x="0" y="655724"/>
                </a:lnTo>
                <a:lnTo>
                  <a:pt x="333473" y="655724"/>
                </a:lnTo>
                <a:lnTo>
                  <a:pt x="333473" y="989198"/>
                </a:lnTo>
                <a:lnTo>
                  <a:pt x="655724" y="989198"/>
                </a:lnTo>
                <a:lnTo>
                  <a:pt x="655724" y="655724"/>
                </a:lnTo>
                <a:lnTo>
                  <a:pt x="989197" y="655724"/>
                </a:lnTo>
                <a:lnTo>
                  <a:pt x="989197" y="333473"/>
                </a:lnTo>
                <a:lnTo>
                  <a:pt x="655724" y="333473"/>
                </a:lnTo>
                <a:lnTo>
                  <a:pt x="655724" y="0"/>
                </a:lnTo>
                <a:lnTo>
                  <a:pt x="655724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9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ตัวแทนรูปภาพ 94">
            <a:extLst>
              <a:ext uri="{FF2B5EF4-FFF2-40B4-BE49-F238E27FC236}">
                <a16:creationId xmlns:a16="http://schemas.microsoft.com/office/drawing/2014/main" id="{84319F0C-A7CB-4441-A550-C01A2CC03D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8787" y="-430694"/>
            <a:ext cx="4231349" cy="4691325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25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รูปแบบอิสระ: รูปร่าง 13">
            <a:extLst>
              <a:ext uri="{FF2B5EF4-FFF2-40B4-BE49-F238E27FC236}">
                <a16:creationId xmlns:a16="http://schemas.microsoft.com/office/drawing/2014/main" id="{CEF4F279-C0EF-4287-8F5B-851D96374B3E}"/>
              </a:ext>
            </a:extLst>
          </p:cNvPr>
          <p:cNvSpPr/>
          <p:nvPr/>
        </p:nvSpPr>
        <p:spPr>
          <a:xfrm>
            <a:off x="3067779" y="1902279"/>
            <a:ext cx="602567" cy="602567"/>
          </a:xfrm>
          <a:custGeom>
            <a:avLst/>
            <a:gdLst>
              <a:gd name="connsiteX0" fmla="*/ 602567 w 602567"/>
              <a:gd name="connsiteY0" fmla="*/ 203506 h 602567"/>
              <a:gd name="connsiteX1" fmla="*/ 399062 w 602567"/>
              <a:gd name="connsiteY1" fmla="*/ 203506 h 602567"/>
              <a:gd name="connsiteX2" fmla="*/ 399062 w 602567"/>
              <a:gd name="connsiteY2" fmla="*/ 0 h 602567"/>
              <a:gd name="connsiteX3" fmla="*/ 201916 w 602567"/>
              <a:gd name="connsiteY3" fmla="*/ 0 h 602567"/>
              <a:gd name="connsiteX4" fmla="*/ 201916 w 602567"/>
              <a:gd name="connsiteY4" fmla="*/ 203506 h 602567"/>
              <a:gd name="connsiteX5" fmla="*/ 0 w 602567"/>
              <a:gd name="connsiteY5" fmla="*/ 203506 h 602567"/>
              <a:gd name="connsiteX6" fmla="*/ 0 w 602567"/>
              <a:gd name="connsiteY6" fmla="*/ 399062 h 602567"/>
              <a:gd name="connsiteX7" fmla="*/ 201916 w 602567"/>
              <a:gd name="connsiteY7" fmla="*/ 399062 h 602567"/>
              <a:gd name="connsiteX8" fmla="*/ 201916 w 602567"/>
              <a:gd name="connsiteY8" fmla="*/ 602567 h 602567"/>
              <a:gd name="connsiteX9" fmla="*/ 399062 w 602567"/>
              <a:gd name="connsiteY9" fmla="*/ 602567 h 602567"/>
              <a:gd name="connsiteX10" fmla="*/ 399062 w 602567"/>
              <a:gd name="connsiteY10" fmla="*/ 399062 h 602567"/>
              <a:gd name="connsiteX11" fmla="*/ 602567 w 602567"/>
              <a:gd name="connsiteY11" fmla="*/ 399062 h 60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2567" h="602567">
                <a:moveTo>
                  <a:pt x="602567" y="203506"/>
                </a:moveTo>
                <a:lnTo>
                  <a:pt x="399062" y="203506"/>
                </a:lnTo>
                <a:lnTo>
                  <a:pt x="399062" y="0"/>
                </a:lnTo>
                <a:lnTo>
                  <a:pt x="201916" y="0"/>
                </a:lnTo>
                <a:lnTo>
                  <a:pt x="201916" y="203506"/>
                </a:lnTo>
                <a:lnTo>
                  <a:pt x="0" y="203506"/>
                </a:lnTo>
                <a:lnTo>
                  <a:pt x="0" y="399062"/>
                </a:lnTo>
                <a:lnTo>
                  <a:pt x="201916" y="399062"/>
                </a:lnTo>
                <a:lnTo>
                  <a:pt x="201916" y="602567"/>
                </a:lnTo>
                <a:lnTo>
                  <a:pt x="399062" y="602567"/>
                </a:lnTo>
                <a:lnTo>
                  <a:pt x="399062" y="399062"/>
                </a:lnTo>
                <a:lnTo>
                  <a:pt x="602567" y="399062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ตัวแทนข้อความ 27">
            <a:extLst>
              <a:ext uri="{FF2B5EF4-FFF2-40B4-BE49-F238E27FC236}">
                <a16:creationId xmlns:a16="http://schemas.microsoft.com/office/drawing/2014/main" id="{6F92C5C5-5C9C-4438-A128-BCE3CED46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061" y="551811"/>
            <a:ext cx="2618196" cy="1250054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44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  <p:sp>
        <p:nvSpPr>
          <p:cNvPr id="17" name="ตัวแทนข้อความ 27">
            <a:extLst>
              <a:ext uri="{FF2B5EF4-FFF2-40B4-BE49-F238E27FC236}">
                <a16:creationId xmlns:a16="http://schemas.microsoft.com/office/drawing/2014/main" id="{E3BD8B70-093F-4274-ADF2-CC1F8E714C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8663" y="1452619"/>
            <a:ext cx="3612722" cy="980960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8" name="ตัวแทนรูปภาพ 94">
            <a:extLst>
              <a:ext uri="{FF2B5EF4-FFF2-40B4-BE49-F238E27FC236}">
                <a16:creationId xmlns:a16="http://schemas.microsoft.com/office/drawing/2014/main" id="{2669365D-654A-4AD5-B18A-C302DCF91E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9881" y="2104078"/>
            <a:ext cx="2167036" cy="2402607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ตัวแทนข้อความ 27">
            <a:extLst>
              <a:ext uri="{FF2B5EF4-FFF2-40B4-BE49-F238E27FC236}">
                <a16:creationId xmlns:a16="http://schemas.microsoft.com/office/drawing/2014/main" id="{B1AC6E9C-E7C0-48DF-935E-2814768B35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0217" y="2709971"/>
            <a:ext cx="913109" cy="495804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26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91%</a:t>
            </a:r>
          </a:p>
        </p:txBody>
      </p:sp>
      <p:sp>
        <p:nvSpPr>
          <p:cNvPr id="20" name="ตัวแทนข้อความ 27">
            <a:extLst>
              <a:ext uri="{FF2B5EF4-FFF2-40B4-BE49-F238E27FC236}">
                <a16:creationId xmlns:a16="http://schemas.microsoft.com/office/drawing/2014/main" id="{BF4E9B97-29FB-4F8C-9E28-50C5D2602D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0217" y="3361556"/>
            <a:ext cx="913109" cy="495804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26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1" name="ตัวแทนข้อความ 27">
            <a:extLst>
              <a:ext uri="{FF2B5EF4-FFF2-40B4-BE49-F238E27FC236}">
                <a16:creationId xmlns:a16="http://schemas.microsoft.com/office/drawing/2014/main" id="{15791723-4FC3-4019-A925-FF4FE6498F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63954" y="4017751"/>
            <a:ext cx="913109" cy="495804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26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83%</a:t>
            </a:r>
          </a:p>
        </p:txBody>
      </p:sp>
    </p:spTree>
    <p:extLst>
      <p:ext uri="{BB962C8B-B14F-4D97-AF65-F5344CB8AC3E}">
        <p14:creationId xmlns:p14="http://schemas.microsoft.com/office/powerpoint/2010/main" val="728255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ข้อความ 27">
            <a:extLst>
              <a:ext uri="{FF2B5EF4-FFF2-40B4-BE49-F238E27FC236}">
                <a16:creationId xmlns:a16="http://schemas.microsoft.com/office/drawing/2014/main" id="{3D4F2ED5-56C4-473C-9630-1D99495E4D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061" y="551811"/>
            <a:ext cx="2618196" cy="1250054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44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  <p:sp>
        <p:nvSpPr>
          <p:cNvPr id="6" name="ตัวแทนข้อความ 27">
            <a:extLst>
              <a:ext uri="{FF2B5EF4-FFF2-40B4-BE49-F238E27FC236}">
                <a16:creationId xmlns:a16="http://schemas.microsoft.com/office/drawing/2014/main" id="{F6C3C4F9-3AB8-4E1C-98A3-A6B670E0E7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350" y="2035109"/>
            <a:ext cx="3612722" cy="980960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8" name="ตัวแทนข้อความ 27">
            <a:extLst>
              <a:ext uri="{FF2B5EF4-FFF2-40B4-BE49-F238E27FC236}">
                <a16:creationId xmlns:a16="http://schemas.microsoft.com/office/drawing/2014/main" id="{0AA26940-863D-4685-B4FE-F7C4B5D6EB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8861" y="731306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9" name="ตัวแทนข้อความ 27">
            <a:extLst>
              <a:ext uri="{FF2B5EF4-FFF2-40B4-BE49-F238E27FC236}">
                <a16:creationId xmlns:a16="http://schemas.microsoft.com/office/drawing/2014/main" id="{4A61C9ED-F09E-4A53-A9B4-4CD53B9176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98861" y="541842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ตัวแทนข้อความ 27">
            <a:extLst>
              <a:ext uri="{FF2B5EF4-FFF2-40B4-BE49-F238E27FC236}">
                <a16:creationId xmlns:a16="http://schemas.microsoft.com/office/drawing/2014/main" id="{7513F7A0-2F93-474A-972A-04D05D6EA3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826" y="709633"/>
            <a:ext cx="506765" cy="306638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buNone/>
              <a:defRPr sz="16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ตัวแทนข้อความ 27">
            <a:extLst>
              <a:ext uri="{FF2B5EF4-FFF2-40B4-BE49-F238E27FC236}">
                <a16:creationId xmlns:a16="http://schemas.microsoft.com/office/drawing/2014/main" id="{92E927CD-4132-404D-BE46-92959671FD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8820" y="1568131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2" name="ตัวแทนข้อความ 27">
            <a:extLst>
              <a:ext uri="{FF2B5EF4-FFF2-40B4-BE49-F238E27FC236}">
                <a16:creationId xmlns:a16="http://schemas.microsoft.com/office/drawing/2014/main" id="{58B99F23-4DDF-49AF-B770-6C31D5884A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8820" y="1378667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ตัวแทนข้อความ 27">
            <a:extLst>
              <a:ext uri="{FF2B5EF4-FFF2-40B4-BE49-F238E27FC236}">
                <a16:creationId xmlns:a16="http://schemas.microsoft.com/office/drawing/2014/main" id="{0116D214-2100-4C6E-A45C-10C54865E2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34785" y="1546458"/>
            <a:ext cx="506765" cy="306638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buNone/>
              <a:defRPr sz="16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ตัวแทนข้อความ 27">
            <a:extLst>
              <a:ext uri="{FF2B5EF4-FFF2-40B4-BE49-F238E27FC236}">
                <a16:creationId xmlns:a16="http://schemas.microsoft.com/office/drawing/2014/main" id="{CC6FA8C5-B3AB-4DDC-887D-720D81881F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98861" y="2423300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5" name="ตัวแทนข้อความ 27">
            <a:extLst>
              <a:ext uri="{FF2B5EF4-FFF2-40B4-BE49-F238E27FC236}">
                <a16:creationId xmlns:a16="http://schemas.microsoft.com/office/drawing/2014/main" id="{7967C0BE-B8B8-482A-BB6F-C7C7DB5429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98861" y="2233836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ตัวแทนข้อความ 27">
            <a:extLst>
              <a:ext uri="{FF2B5EF4-FFF2-40B4-BE49-F238E27FC236}">
                <a16:creationId xmlns:a16="http://schemas.microsoft.com/office/drawing/2014/main" id="{CDAB9BAE-3A53-4FC0-A76C-C0F63BAD75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94826" y="2401627"/>
            <a:ext cx="506765" cy="306638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buNone/>
              <a:defRPr sz="16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7" name="ตัวแทนข้อความ 27">
            <a:extLst>
              <a:ext uri="{FF2B5EF4-FFF2-40B4-BE49-F238E27FC236}">
                <a16:creationId xmlns:a16="http://schemas.microsoft.com/office/drawing/2014/main" id="{26F5C678-A1C1-401E-AC92-5228FC88E7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8820" y="3260125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8" name="ตัวแทนข้อความ 27">
            <a:extLst>
              <a:ext uri="{FF2B5EF4-FFF2-40B4-BE49-F238E27FC236}">
                <a16:creationId xmlns:a16="http://schemas.microsoft.com/office/drawing/2014/main" id="{64906426-59EE-4051-8B59-0C21548BBC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38820" y="3070661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ตัวแทนข้อความ 27">
            <a:extLst>
              <a:ext uri="{FF2B5EF4-FFF2-40B4-BE49-F238E27FC236}">
                <a16:creationId xmlns:a16="http://schemas.microsoft.com/office/drawing/2014/main" id="{05B7AAD8-3B59-453F-8033-369D67E55C7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34785" y="3238452"/>
            <a:ext cx="506765" cy="306638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buNone/>
              <a:defRPr sz="16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0" name="ตัวแทนข้อความ 27">
            <a:extLst>
              <a:ext uri="{FF2B5EF4-FFF2-40B4-BE49-F238E27FC236}">
                <a16:creationId xmlns:a16="http://schemas.microsoft.com/office/drawing/2014/main" id="{1944C60B-64A2-4195-919E-6B9474F7EE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98861" y="4124034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1" name="ตัวแทนข้อความ 27">
            <a:extLst>
              <a:ext uri="{FF2B5EF4-FFF2-40B4-BE49-F238E27FC236}">
                <a16:creationId xmlns:a16="http://schemas.microsoft.com/office/drawing/2014/main" id="{E31226AE-2771-409A-BEEE-27A4116D85C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98861" y="3934570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2" name="ตัวแทนข้อความ 27">
            <a:extLst>
              <a:ext uri="{FF2B5EF4-FFF2-40B4-BE49-F238E27FC236}">
                <a16:creationId xmlns:a16="http://schemas.microsoft.com/office/drawing/2014/main" id="{2F068076-916A-49F6-9673-F8E8F0E4F9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94826" y="4102361"/>
            <a:ext cx="506765" cy="306638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buNone/>
              <a:defRPr sz="16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28" name="รูปแบบอิสระ: รูปร่าง 27">
            <a:extLst>
              <a:ext uri="{FF2B5EF4-FFF2-40B4-BE49-F238E27FC236}">
                <a16:creationId xmlns:a16="http://schemas.microsoft.com/office/drawing/2014/main" id="{B9972185-C73C-4E79-BFC6-6E4E1901339C}"/>
              </a:ext>
            </a:extLst>
          </p:cNvPr>
          <p:cNvSpPr/>
          <p:nvPr/>
        </p:nvSpPr>
        <p:spPr>
          <a:xfrm>
            <a:off x="4083238" y="3852441"/>
            <a:ext cx="462102" cy="462102"/>
          </a:xfrm>
          <a:custGeom>
            <a:avLst/>
            <a:gdLst>
              <a:gd name="connsiteX0" fmla="*/ 293776 w 462102"/>
              <a:gd name="connsiteY0" fmla="*/ 12704 h 462102"/>
              <a:gd name="connsiteX1" fmla="*/ 293776 w 462102"/>
              <a:gd name="connsiteY1" fmla="*/ 155622 h 462102"/>
              <a:gd name="connsiteX2" fmla="*/ 293776 w 462102"/>
              <a:gd name="connsiteY2" fmla="*/ 168326 h 462102"/>
              <a:gd name="connsiteX3" fmla="*/ 306480 w 462102"/>
              <a:gd name="connsiteY3" fmla="*/ 168326 h 462102"/>
              <a:gd name="connsiteX4" fmla="*/ 449398 w 462102"/>
              <a:gd name="connsiteY4" fmla="*/ 168326 h 462102"/>
              <a:gd name="connsiteX5" fmla="*/ 449398 w 462102"/>
              <a:gd name="connsiteY5" fmla="*/ 292188 h 462102"/>
              <a:gd name="connsiteX6" fmla="*/ 306480 w 462102"/>
              <a:gd name="connsiteY6" fmla="*/ 292188 h 462102"/>
              <a:gd name="connsiteX7" fmla="*/ 293776 w 462102"/>
              <a:gd name="connsiteY7" fmla="*/ 292188 h 462102"/>
              <a:gd name="connsiteX8" fmla="*/ 293776 w 462102"/>
              <a:gd name="connsiteY8" fmla="*/ 306480 h 462102"/>
              <a:gd name="connsiteX9" fmla="*/ 293776 w 462102"/>
              <a:gd name="connsiteY9" fmla="*/ 449398 h 462102"/>
              <a:gd name="connsiteX10" fmla="*/ 169914 w 462102"/>
              <a:gd name="connsiteY10" fmla="*/ 449398 h 462102"/>
              <a:gd name="connsiteX11" fmla="*/ 169914 w 462102"/>
              <a:gd name="connsiteY11" fmla="*/ 306480 h 462102"/>
              <a:gd name="connsiteX12" fmla="*/ 169914 w 462102"/>
              <a:gd name="connsiteY12" fmla="*/ 293776 h 462102"/>
              <a:gd name="connsiteX13" fmla="*/ 157210 w 462102"/>
              <a:gd name="connsiteY13" fmla="*/ 293776 h 462102"/>
              <a:gd name="connsiteX14" fmla="*/ 14292 w 462102"/>
              <a:gd name="connsiteY14" fmla="*/ 293776 h 462102"/>
              <a:gd name="connsiteX15" fmla="*/ 14292 w 462102"/>
              <a:gd name="connsiteY15" fmla="*/ 169914 h 462102"/>
              <a:gd name="connsiteX16" fmla="*/ 157210 w 462102"/>
              <a:gd name="connsiteY16" fmla="*/ 169914 h 462102"/>
              <a:gd name="connsiteX17" fmla="*/ 169914 w 462102"/>
              <a:gd name="connsiteY17" fmla="*/ 169914 h 462102"/>
              <a:gd name="connsiteX18" fmla="*/ 169914 w 462102"/>
              <a:gd name="connsiteY18" fmla="*/ 157210 h 462102"/>
              <a:gd name="connsiteX19" fmla="*/ 169914 w 462102"/>
              <a:gd name="connsiteY19" fmla="*/ 14292 h 462102"/>
              <a:gd name="connsiteX20" fmla="*/ 293776 w 462102"/>
              <a:gd name="connsiteY20" fmla="*/ 14292 h 462102"/>
              <a:gd name="connsiteX21" fmla="*/ 306480 w 462102"/>
              <a:gd name="connsiteY21" fmla="*/ 0 h 462102"/>
              <a:gd name="connsiteX22" fmla="*/ 155622 w 462102"/>
              <a:gd name="connsiteY22" fmla="*/ 0 h 462102"/>
              <a:gd name="connsiteX23" fmla="*/ 155622 w 462102"/>
              <a:gd name="connsiteY23" fmla="*/ 155622 h 462102"/>
              <a:gd name="connsiteX24" fmla="*/ 0 w 462102"/>
              <a:gd name="connsiteY24" fmla="*/ 155622 h 462102"/>
              <a:gd name="connsiteX25" fmla="*/ 0 w 462102"/>
              <a:gd name="connsiteY25" fmla="*/ 306480 h 462102"/>
              <a:gd name="connsiteX26" fmla="*/ 155622 w 462102"/>
              <a:gd name="connsiteY26" fmla="*/ 306480 h 462102"/>
              <a:gd name="connsiteX27" fmla="*/ 155622 w 462102"/>
              <a:gd name="connsiteY27" fmla="*/ 462102 h 462102"/>
              <a:gd name="connsiteX28" fmla="*/ 306480 w 462102"/>
              <a:gd name="connsiteY28" fmla="*/ 462102 h 462102"/>
              <a:gd name="connsiteX29" fmla="*/ 306480 w 462102"/>
              <a:gd name="connsiteY29" fmla="*/ 306480 h 462102"/>
              <a:gd name="connsiteX30" fmla="*/ 462102 w 462102"/>
              <a:gd name="connsiteY30" fmla="*/ 306480 h 462102"/>
              <a:gd name="connsiteX31" fmla="*/ 462102 w 462102"/>
              <a:gd name="connsiteY31" fmla="*/ 155622 h 462102"/>
              <a:gd name="connsiteX32" fmla="*/ 306480 w 462102"/>
              <a:gd name="connsiteY32" fmla="*/ 155622 h 462102"/>
              <a:gd name="connsiteX33" fmla="*/ 306480 w 462102"/>
              <a:gd name="connsiteY33" fmla="*/ 0 h 462102"/>
              <a:gd name="connsiteX34" fmla="*/ 306480 w 462102"/>
              <a:gd name="connsiteY34" fmla="*/ 0 h 46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62102" h="462102">
                <a:moveTo>
                  <a:pt x="293776" y="12704"/>
                </a:moveTo>
                <a:lnTo>
                  <a:pt x="293776" y="155622"/>
                </a:lnTo>
                <a:lnTo>
                  <a:pt x="293776" y="168326"/>
                </a:lnTo>
                <a:lnTo>
                  <a:pt x="306480" y="168326"/>
                </a:lnTo>
                <a:lnTo>
                  <a:pt x="449398" y="168326"/>
                </a:lnTo>
                <a:lnTo>
                  <a:pt x="449398" y="292188"/>
                </a:lnTo>
                <a:lnTo>
                  <a:pt x="306480" y="292188"/>
                </a:lnTo>
                <a:lnTo>
                  <a:pt x="293776" y="292188"/>
                </a:lnTo>
                <a:lnTo>
                  <a:pt x="293776" y="306480"/>
                </a:lnTo>
                <a:lnTo>
                  <a:pt x="293776" y="449398"/>
                </a:lnTo>
                <a:lnTo>
                  <a:pt x="169914" y="449398"/>
                </a:lnTo>
                <a:lnTo>
                  <a:pt x="169914" y="306480"/>
                </a:lnTo>
                <a:lnTo>
                  <a:pt x="169914" y="293776"/>
                </a:lnTo>
                <a:lnTo>
                  <a:pt x="157210" y="293776"/>
                </a:lnTo>
                <a:lnTo>
                  <a:pt x="14292" y="293776"/>
                </a:lnTo>
                <a:lnTo>
                  <a:pt x="14292" y="169914"/>
                </a:lnTo>
                <a:lnTo>
                  <a:pt x="157210" y="169914"/>
                </a:lnTo>
                <a:lnTo>
                  <a:pt x="169914" y="169914"/>
                </a:lnTo>
                <a:lnTo>
                  <a:pt x="169914" y="157210"/>
                </a:lnTo>
                <a:lnTo>
                  <a:pt x="169914" y="14292"/>
                </a:lnTo>
                <a:lnTo>
                  <a:pt x="293776" y="14292"/>
                </a:lnTo>
                <a:moveTo>
                  <a:pt x="306480" y="0"/>
                </a:moveTo>
                <a:lnTo>
                  <a:pt x="155622" y="0"/>
                </a:lnTo>
                <a:lnTo>
                  <a:pt x="155622" y="155622"/>
                </a:lnTo>
                <a:lnTo>
                  <a:pt x="0" y="155622"/>
                </a:lnTo>
                <a:lnTo>
                  <a:pt x="0" y="306480"/>
                </a:lnTo>
                <a:lnTo>
                  <a:pt x="155622" y="306480"/>
                </a:lnTo>
                <a:lnTo>
                  <a:pt x="155622" y="462102"/>
                </a:lnTo>
                <a:lnTo>
                  <a:pt x="306480" y="462102"/>
                </a:lnTo>
                <a:lnTo>
                  <a:pt x="306480" y="306480"/>
                </a:lnTo>
                <a:lnTo>
                  <a:pt x="462102" y="306480"/>
                </a:lnTo>
                <a:lnTo>
                  <a:pt x="462102" y="155622"/>
                </a:lnTo>
                <a:lnTo>
                  <a:pt x="306480" y="155622"/>
                </a:lnTo>
                <a:lnTo>
                  <a:pt x="306480" y="0"/>
                </a:lnTo>
                <a:lnTo>
                  <a:pt x="306480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รูปแบบอิสระ: รูปร่าง 28">
            <a:extLst>
              <a:ext uri="{FF2B5EF4-FFF2-40B4-BE49-F238E27FC236}">
                <a16:creationId xmlns:a16="http://schemas.microsoft.com/office/drawing/2014/main" id="{0BC88D20-E329-4B51-9120-32C85E0F40F8}"/>
              </a:ext>
            </a:extLst>
          </p:cNvPr>
          <p:cNvSpPr/>
          <p:nvPr/>
        </p:nvSpPr>
        <p:spPr>
          <a:xfrm>
            <a:off x="4161050" y="2999697"/>
            <a:ext cx="352531" cy="352531"/>
          </a:xfrm>
          <a:custGeom>
            <a:avLst/>
            <a:gdLst>
              <a:gd name="connsiteX0" fmla="*/ 222317 w 352531"/>
              <a:gd name="connsiteY0" fmla="*/ 9528 h 352531"/>
              <a:gd name="connsiteX1" fmla="*/ 222317 w 352531"/>
              <a:gd name="connsiteY1" fmla="*/ 117510 h 352531"/>
              <a:gd name="connsiteX2" fmla="*/ 222317 w 352531"/>
              <a:gd name="connsiteY2" fmla="*/ 127038 h 352531"/>
              <a:gd name="connsiteX3" fmla="*/ 231845 w 352531"/>
              <a:gd name="connsiteY3" fmla="*/ 127038 h 352531"/>
              <a:gd name="connsiteX4" fmla="*/ 339828 w 352531"/>
              <a:gd name="connsiteY4" fmla="*/ 127038 h 352531"/>
              <a:gd name="connsiteX5" fmla="*/ 339828 w 352531"/>
              <a:gd name="connsiteY5" fmla="*/ 222317 h 352531"/>
              <a:gd name="connsiteX6" fmla="*/ 233433 w 352531"/>
              <a:gd name="connsiteY6" fmla="*/ 222317 h 352531"/>
              <a:gd name="connsiteX7" fmla="*/ 223905 w 352531"/>
              <a:gd name="connsiteY7" fmla="*/ 222317 h 352531"/>
              <a:gd name="connsiteX8" fmla="*/ 223905 w 352531"/>
              <a:gd name="connsiteY8" fmla="*/ 231845 h 352531"/>
              <a:gd name="connsiteX9" fmla="*/ 223905 w 352531"/>
              <a:gd name="connsiteY9" fmla="*/ 339828 h 352531"/>
              <a:gd name="connsiteX10" fmla="*/ 130214 w 352531"/>
              <a:gd name="connsiteY10" fmla="*/ 339828 h 352531"/>
              <a:gd name="connsiteX11" fmla="*/ 130214 w 352531"/>
              <a:gd name="connsiteY11" fmla="*/ 231845 h 352531"/>
              <a:gd name="connsiteX12" fmla="*/ 130214 w 352531"/>
              <a:gd name="connsiteY12" fmla="*/ 222317 h 352531"/>
              <a:gd name="connsiteX13" fmla="*/ 120686 w 352531"/>
              <a:gd name="connsiteY13" fmla="*/ 222317 h 352531"/>
              <a:gd name="connsiteX14" fmla="*/ 12704 w 352531"/>
              <a:gd name="connsiteY14" fmla="*/ 222317 h 352531"/>
              <a:gd name="connsiteX15" fmla="*/ 12704 w 352531"/>
              <a:gd name="connsiteY15" fmla="*/ 128626 h 352531"/>
              <a:gd name="connsiteX16" fmla="*/ 120686 w 352531"/>
              <a:gd name="connsiteY16" fmla="*/ 128626 h 352531"/>
              <a:gd name="connsiteX17" fmla="*/ 130214 w 352531"/>
              <a:gd name="connsiteY17" fmla="*/ 128626 h 352531"/>
              <a:gd name="connsiteX18" fmla="*/ 130214 w 352531"/>
              <a:gd name="connsiteY18" fmla="*/ 119098 h 352531"/>
              <a:gd name="connsiteX19" fmla="*/ 130214 w 352531"/>
              <a:gd name="connsiteY19" fmla="*/ 9528 h 352531"/>
              <a:gd name="connsiteX20" fmla="*/ 222317 w 352531"/>
              <a:gd name="connsiteY20" fmla="*/ 9528 h 352531"/>
              <a:gd name="connsiteX21" fmla="*/ 233433 w 352531"/>
              <a:gd name="connsiteY21" fmla="*/ 0 h 352531"/>
              <a:gd name="connsiteX22" fmla="*/ 119098 w 352531"/>
              <a:gd name="connsiteY22" fmla="*/ 0 h 352531"/>
              <a:gd name="connsiteX23" fmla="*/ 119098 w 352531"/>
              <a:gd name="connsiteY23" fmla="*/ 119098 h 352531"/>
              <a:gd name="connsiteX24" fmla="*/ 0 w 352531"/>
              <a:gd name="connsiteY24" fmla="*/ 119098 h 352531"/>
              <a:gd name="connsiteX25" fmla="*/ 0 w 352531"/>
              <a:gd name="connsiteY25" fmla="*/ 233433 h 352531"/>
              <a:gd name="connsiteX26" fmla="*/ 119098 w 352531"/>
              <a:gd name="connsiteY26" fmla="*/ 233433 h 352531"/>
              <a:gd name="connsiteX27" fmla="*/ 119098 w 352531"/>
              <a:gd name="connsiteY27" fmla="*/ 352531 h 352531"/>
              <a:gd name="connsiteX28" fmla="*/ 233433 w 352531"/>
              <a:gd name="connsiteY28" fmla="*/ 352531 h 352531"/>
              <a:gd name="connsiteX29" fmla="*/ 233433 w 352531"/>
              <a:gd name="connsiteY29" fmla="*/ 233433 h 352531"/>
              <a:gd name="connsiteX30" fmla="*/ 352531 w 352531"/>
              <a:gd name="connsiteY30" fmla="*/ 233433 h 352531"/>
              <a:gd name="connsiteX31" fmla="*/ 352531 w 352531"/>
              <a:gd name="connsiteY31" fmla="*/ 119098 h 352531"/>
              <a:gd name="connsiteX32" fmla="*/ 233433 w 352531"/>
              <a:gd name="connsiteY32" fmla="*/ 119098 h 352531"/>
              <a:gd name="connsiteX33" fmla="*/ 233433 w 352531"/>
              <a:gd name="connsiteY33" fmla="*/ 0 h 352531"/>
              <a:gd name="connsiteX34" fmla="*/ 233433 w 352531"/>
              <a:gd name="connsiteY34" fmla="*/ 0 h 35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2531" h="352531">
                <a:moveTo>
                  <a:pt x="222317" y="9528"/>
                </a:moveTo>
                <a:lnTo>
                  <a:pt x="222317" y="117510"/>
                </a:lnTo>
                <a:lnTo>
                  <a:pt x="222317" y="127038"/>
                </a:lnTo>
                <a:lnTo>
                  <a:pt x="231845" y="127038"/>
                </a:lnTo>
                <a:lnTo>
                  <a:pt x="339828" y="127038"/>
                </a:lnTo>
                <a:lnTo>
                  <a:pt x="339828" y="222317"/>
                </a:lnTo>
                <a:lnTo>
                  <a:pt x="233433" y="222317"/>
                </a:lnTo>
                <a:lnTo>
                  <a:pt x="223905" y="222317"/>
                </a:lnTo>
                <a:lnTo>
                  <a:pt x="223905" y="231845"/>
                </a:lnTo>
                <a:lnTo>
                  <a:pt x="223905" y="339828"/>
                </a:lnTo>
                <a:lnTo>
                  <a:pt x="130214" y="339828"/>
                </a:lnTo>
                <a:lnTo>
                  <a:pt x="130214" y="231845"/>
                </a:lnTo>
                <a:lnTo>
                  <a:pt x="130214" y="222317"/>
                </a:lnTo>
                <a:lnTo>
                  <a:pt x="120686" y="222317"/>
                </a:lnTo>
                <a:lnTo>
                  <a:pt x="12704" y="222317"/>
                </a:lnTo>
                <a:lnTo>
                  <a:pt x="12704" y="128626"/>
                </a:lnTo>
                <a:lnTo>
                  <a:pt x="120686" y="128626"/>
                </a:lnTo>
                <a:lnTo>
                  <a:pt x="130214" y="128626"/>
                </a:lnTo>
                <a:lnTo>
                  <a:pt x="130214" y="119098"/>
                </a:lnTo>
                <a:lnTo>
                  <a:pt x="130214" y="9528"/>
                </a:lnTo>
                <a:lnTo>
                  <a:pt x="222317" y="9528"/>
                </a:lnTo>
                <a:moveTo>
                  <a:pt x="233433" y="0"/>
                </a:moveTo>
                <a:lnTo>
                  <a:pt x="119098" y="0"/>
                </a:lnTo>
                <a:lnTo>
                  <a:pt x="119098" y="119098"/>
                </a:lnTo>
                <a:lnTo>
                  <a:pt x="0" y="119098"/>
                </a:lnTo>
                <a:lnTo>
                  <a:pt x="0" y="233433"/>
                </a:lnTo>
                <a:lnTo>
                  <a:pt x="119098" y="233433"/>
                </a:lnTo>
                <a:lnTo>
                  <a:pt x="119098" y="352531"/>
                </a:lnTo>
                <a:lnTo>
                  <a:pt x="233433" y="352531"/>
                </a:lnTo>
                <a:lnTo>
                  <a:pt x="233433" y="233433"/>
                </a:lnTo>
                <a:lnTo>
                  <a:pt x="352531" y="233433"/>
                </a:lnTo>
                <a:lnTo>
                  <a:pt x="352531" y="119098"/>
                </a:lnTo>
                <a:lnTo>
                  <a:pt x="233433" y="119098"/>
                </a:lnTo>
                <a:lnTo>
                  <a:pt x="233433" y="0"/>
                </a:lnTo>
                <a:lnTo>
                  <a:pt x="233433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รูปแบบอิสระ: รูปร่าง 29">
            <a:extLst>
              <a:ext uri="{FF2B5EF4-FFF2-40B4-BE49-F238E27FC236}">
                <a16:creationId xmlns:a16="http://schemas.microsoft.com/office/drawing/2014/main" id="{24A390E1-DA99-4F3C-8731-59DE5ED077FF}"/>
              </a:ext>
            </a:extLst>
          </p:cNvPr>
          <p:cNvSpPr/>
          <p:nvPr/>
        </p:nvSpPr>
        <p:spPr>
          <a:xfrm>
            <a:off x="1405905" y="3722227"/>
            <a:ext cx="473217" cy="474805"/>
          </a:xfrm>
          <a:custGeom>
            <a:avLst/>
            <a:gdLst>
              <a:gd name="connsiteX0" fmla="*/ 473218 w 473217"/>
              <a:gd name="connsiteY0" fmla="*/ 160386 h 474805"/>
              <a:gd name="connsiteX1" fmla="*/ 312832 w 473217"/>
              <a:gd name="connsiteY1" fmla="*/ 160386 h 474805"/>
              <a:gd name="connsiteX2" fmla="*/ 312832 w 473217"/>
              <a:gd name="connsiteY2" fmla="*/ 0 h 474805"/>
              <a:gd name="connsiteX3" fmla="*/ 158798 w 473217"/>
              <a:gd name="connsiteY3" fmla="*/ 0 h 474805"/>
              <a:gd name="connsiteX4" fmla="*/ 158798 w 473217"/>
              <a:gd name="connsiteY4" fmla="*/ 160386 h 474805"/>
              <a:gd name="connsiteX5" fmla="*/ 0 w 473217"/>
              <a:gd name="connsiteY5" fmla="*/ 160386 h 474805"/>
              <a:gd name="connsiteX6" fmla="*/ 0 w 473217"/>
              <a:gd name="connsiteY6" fmla="*/ 314420 h 474805"/>
              <a:gd name="connsiteX7" fmla="*/ 158798 w 473217"/>
              <a:gd name="connsiteY7" fmla="*/ 314420 h 474805"/>
              <a:gd name="connsiteX8" fmla="*/ 158798 w 473217"/>
              <a:gd name="connsiteY8" fmla="*/ 474806 h 474805"/>
              <a:gd name="connsiteX9" fmla="*/ 312832 w 473217"/>
              <a:gd name="connsiteY9" fmla="*/ 474806 h 474805"/>
              <a:gd name="connsiteX10" fmla="*/ 312832 w 473217"/>
              <a:gd name="connsiteY10" fmla="*/ 314420 h 474805"/>
              <a:gd name="connsiteX11" fmla="*/ 473218 w 473217"/>
              <a:gd name="connsiteY11" fmla="*/ 314420 h 47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3217" h="474805">
                <a:moveTo>
                  <a:pt x="473218" y="160386"/>
                </a:moveTo>
                <a:lnTo>
                  <a:pt x="312832" y="160386"/>
                </a:lnTo>
                <a:lnTo>
                  <a:pt x="312832" y="0"/>
                </a:lnTo>
                <a:lnTo>
                  <a:pt x="158798" y="0"/>
                </a:lnTo>
                <a:lnTo>
                  <a:pt x="158798" y="160386"/>
                </a:lnTo>
                <a:lnTo>
                  <a:pt x="0" y="160386"/>
                </a:lnTo>
                <a:lnTo>
                  <a:pt x="0" y="314420"/>
                </a:lnTo>
                <a:lnTo>
                  <a:pt x="158798" y="314420"/>
                </a:lnTo>
                <a:lnTo>
                  <a:pt x="158798" y="474806"/>
                </a:lnTo>
                <a:lnTo>
                  <a:pt x="312832" y="474806"/>
                </a:lnTo>
                <a:lnTo>
                  <a:pt x="312832" y="314420"/>
                </a:lnTo>
                <a:lnTo>
                  <a:pt x="473218" y="31442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รูปแบบอิสระ: รูปร่าง 30">
            <a:extLst>
              <a:ext uri="{FF2B5EF4-FFF2-40B4-BE49-F238E27FC236}">
                <a16:creationId xmlns:a16="http://schemas.microsoft.com/office/drawing/2014/main" id="{341ACB0D-61F0-4F87-8234-0372F8BDFAAF}"/>
              </a:ext>
            </a:extLst>
          </p:cNvPr>
          <p:cNvSpPr/>
          <p:nvPr/>
        </p:nvSpPr>
        <p:spPr>
          <a:xfrm>
            <a:off x="985090" y="3396518"/>
            <a:ext cx="41287" cy="41460"/>
          </a:xfrm>
          <a:custGeom>
            <a:avLst/>
            <a:gdLst>
              <a:gd name="connsiteX0" fmla="*/ 41287 w 41287"/>
              <a:gd name="connsiteY0" fmla="*/ 20817 h 41460"/>
              <a:gd name="connsiteX1" fmla="*/ 20644 w 41287"/>
              <a:gd name="connsiteY1" fmla="*/ 41461 h 41460"/>
              <a:gd name="connsiteX2" fmla="*/ 0 w 41287"/>
              <a:gd name="connsiteY2" fmla="*/ 20817 h 41460"/>
              <a:gd name="connsiteX3" fmla="*/ 20644 w 41287"/>
              <a:gd name="connsiteY3" fmla="*/ 173 h 41460"/>
              <a:gd name="connsiteX4" fmla="*/ 41287 w 41287"/>
              <a:gd name="connsiteY4" fmla="*/ 20817 h 4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87" h="41460">
                <a:moveTo>
                  <a:pt x="41287" y="20817"/>
                </a:moveTo>
                <a:cubicBezTo>
                  <a:pt x="41287" y="31933"/>
                  <a:pt x="31760" y="41461"/>
                  <a:pt x="20644" y="41461"/>
                </a:cubicBezTo>
                <a:cubicBezTo>
                  <a:pt x="9528" y="41461"/>
                  <a:pt x="0" y="31933"/>
                  <a:pt x="0" y="20817"/>
                </a:cubicBezTo>
                <a:cubicBezTo>
                  <a:pt x="0" y="9701"/>
                  <a:pt x="9528" y="173"/>
                  <a:pt x="20644" y="173"/>
                </a:cubicBezTo>
                <a:cubicBezTo>
                  <a:pt x="31760" y="-1415"/>
                  <a:pt x="41287" y="8113"/>
                  <a:pt x="41287" y="20817"/>
                </a:cubicBez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รูปแบบอิสระ: รูปร่าง 31">
            <a:extLst>
              <a:ext uri="{FF2B5EF4-FFF2-40B4-BE49-F238E27FC236}">
                <a16:creationId xmlns:a16="http://schemas.microsoft.com/office/drawing/2014/main" id="{4D07D842-333A-4146-9819-9BC05F6FCEF6}"/>
              </a:ext>
            </a:extLst>
          </p:cNvPr>
          <p:cNvSpPr/>
          <p:nvPr/>
        </p:nvSpPr>
        <p:spPr>
          <a:xfrm>
            <a:off x="1350326" y="4393942"/>
            <a:ext cx="481157" cy="481157"/>
          </a:xfrm>
          <a:custGeom>
            <a:avLst/>
            <a:gdLst>
              <a:gd name="connsiteX0" fmla="*/ 304892 w 481157"/>
              <a:gd name="connsiteY0" fmla="*/ 12704 h 481157"/>
              <a:gd name="connsiteX1" fmla="*/ 304892 w 481157"/>
              <a:gd name="connsiteY1" fmla="*/ 161974 h 481157"/>
              <a:gd name="connsiteX2" fmla="*/ 304892 w 481157"/>
              <a:gd name="connsiteY2" fmla="*/ 176266 h 481157"/>
              <a:gd name="connsiteX3" fmla="*/ 319184 w 481157"/>
              <a:gd name="connsiteY3" fmla="*/ 176266 h 481157"/>
              <a:gd name="connsiteX4" fmla="*/ 466866 w 481157"/>
              <a:gd name="connsiteY4" fmla="*/ 176266 h 481157"/>
              <a:gd name="connsiteX5" fmla="*/ 466866 w 481157"/>
              <a:gd name="connsiteY5" fmla="*/ 304892 h 481157"/>
              <a:gd name="connsiteX6" fmla="*/ 319184 w 481157"/>
              <a:gd name="connsiteY6" fmla="*/ 304892 h 481157"/>
              <a:gd name="connsiteX7" fmla="*/ 304892 w 481157"/>
              <a:gd name="connsiteY7" fmla="*/ 304892 h 481157"/>
              <a:gd name="connsiteX8" fmla="*/ 304892 w 481157"/>
              <a:gd name="connsiteY8" fmla="*/ 319184 h 481157"/>
              <a:gd name="connsiteX9" fmla="*/ 304892 w 481157"/>
              <a:gd name="connsiteY9" fmla="*/ 466866 h 481157"/>
              <a:gd name="connsiteX10" fmla="*/ 176266 w 481157"/>
              <a:gd name="connsiteY10" fmla="*/ 466866 h 481157"/>
              <a:gd name="connsiteX11" fmla="*/ 176266 w 481157"/>
              <a:gd name="connsiteY11" fmla="*/ 319184 h 481157"/>
              <a:gd name="connsiteX12" fmla="*/ 176266 w 481157"/>
              <a:gd name="connsiteY12" fmla="*/ 304892 h 481157"/>
              <a:gd name="connsiteX13" fmla="*/ 161974 w 481157"/>
              <a:gd name="connsiteY13" fmla="*/ 304892 h 481157"/>
              <a:gd name="connsiteX14" fmla="*/ 14292 w 481157"/>
              <a:gd name="connsiteY14" fmla="*/ 304892 h 481157"/>
              <a:gd name="connsiteX15" fmla="*/ 14292 w 481157"/>
              <a:gd name="connsiteY15" fmla="*/ 176266 h 481157"/>
              <a:gd name="connsiteX16" fmla="*/ 161974 w 481157"/>
              <a:gd name="connsiteY16" fmla="*/ 176266 h 481157"/>
              <a:gd name="connsiteX17" fmla="*/ 176266 w 481157"/>
              <a:gd name="connsiteY17" fmla="*/ 176266 h 481157"/>
              <a:gd name="connsiteX18" fmla="*/ 176266 w 481157"/>
              <a:gd name="connsiteY18" fmla="*/ 161974 h 481157"/>
              <a:gd name="connsiteX19" fmla="*/ 176266 w 481157"/>
              <a:gd name="connsiteY19" fmla="*/ 14292 h 481157"/>
              <a:gd name="connsiteX20" fmla="*/ 304892 w 481157"/>
              <a:gd name="connsiteY20" fmla="*/ 14292 h 481157"/>
              <a:gd name="connsiteX21" fmla="*/ 319184 w 481157"/>
              <a:gd name="connsiteY21" fmla="*/ 0 h 481157"/>
              <a:gd name="connsiteX22" fmla="*/ 161974 w 481157"/>
              <a:gd name="connsiteY22" fmla="*/ 0 h 481157"/>
              <a:gd name="connsiteX23" fmla="*/ 161974 w 481157"/>
              <a:gd name="connsiteY23" fmla="*/ 161974 h 481157"/>
              <a:gd name="connsiteX24" fmla="*/ 0 w 481157"/>
              <a:gd name="connsiteY24" fmla="*/ 161974 h 481157"/>
              <a:gd name="connsiteX25" fmla="*/ 0 w 481157"/>
              <a:gd name="connsiteY25" fmla="*/ 319184 h 481157"/>
              <a:gd name="connsiteX26" fmla="*/ 161974 w 481157"/>
              <a:gd name="connsiteY26" fmla="*/ 319184 h 481157"/>
              <a:gd name="connsiteX27" fmla="*/ 161974 w 481157"/>
              <a:gd name="connsiteY27" fmla="*/ 481158 h 481157"/>
              <a:gd name="connsiteX28" fmla="*/ 319184 w 481157"/>
              <a:gd name="connsiteY28" fmla="*/ 481158 h 481157"/>
              <a:gd name="connsiteX29" fmla="*/ 319184 w 481157"/>
              <a:gd name="connsiteY29" fmla="*/ 319184 h 481157"/>
              <a:gd name="connsiteX30" fmla="*/ 481158 w 481157"/>
              <a:gd name="connsiteY30" fmla="*/ 319184 h 481157"/>
              <a:gd name="connsiteX31" fmla="*/ 481158 w 481157"/>
              <a:gd name="connsiteY31" fmla="*/ 161974 h 481157"/>
              <a:gd name="connsiteX32" fmla="*/ 319184 w 481157"/>
              <a:gd name="connsiteY32" fmla="*/ 161974 h 481157"/>
              <a:gd name="connsiteX33" fmla="*/ 319184 w 481157"/>
              <a:gd name="connsiteY33" fmla="*/ 0 h 481157"/>
              <a:gd name="connsiteX34" fmla="*/ 319184 w 481157"/>
              <a:gd name="connsiteY34" fmla="*/ 0 h 481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81157" h="481157">
                <a:moveTo>
                  <a:pt x="304892" y="12704"/>
                </a:moveTo>
                <a:lnTo>
                  <a:pt x="304892" y="161974"/>
                </a:lnTo>
                <a:lnTo>
                  <a:pt x="304892" y="176266"/>
                </a:lnTo>
                <a:lnTo>
                  <a:pt x="319184" y="176266"/>
                </a:lnTo>
                <a:lnTo>
                  <a:pt x="466866" y="176266"/>
                </a:lnTo>
                <a:lnTo>
                  <a:pt x="466866" y="304892"/>
                </a:lnTo>
                <a:lnTo>
                  <a:pt x="319184" y="304892"/>
                </a:lnTo>
                <a:lnTo>
                  <a:pt x="304892" y="304892"/>
                </a:lnTo>
                <a:lnTo>
                  <a:pt x="304892" y="319184"/>
                </a:lnTo>
                <a:lnTo>
                  <a:pt x="304892" y="466866"/>
                </a:lnTo>
                <a:lnTo>
                  <a:pt x="176266" y="466866"/>
                </a:lnTo>
                <a:lnTo>
                  <a:pt x="176266" y="319184"/>
                </a:lnTo>
                <a:lnTo>
                  <a:pt x="176266" y="304892"/>
                </a:lnTo>
                <a:lnTo>
                  <a:pt x="161974" y="304892"/>
                </a:lnTo>
                <a:lnTo>
                  <a:pt x="14292" y="304892"/>
                </a:lnTo>
                <a:lnTo>
                  <a:pt x="14292" y="176266"/>
                </a:lnTo>
                <a:lnTo>
                  <a:pt x="161974" y="176266"/>
                </a:lnTo>
                <a:lnTo>
                  <a:pt x="176266" y="176266"/>
                </a:lnTo>
                <a:lnTo>
                  <a:pt x="176266" y="161974"/>
                </a:lnTo>
                <a:lnTo>
                  <a:pt x="176266" y="14292"/>
                </a:lnTo>
                <a:lnTo>
                  <a:pt x="304892" y="14292"/>
                </a:lnTo>
                <a:moveTo>
                  <a:pt x="319184" y="0"/>
                </a:moveTo>
                <a:lnTo>
                  <a:pt x="161974" y="0"/>
                </a:lnTo>
                <a:lnTo>
                  <a:pt x="161974" y="161974"/>
                </a:lnTo>
                <a:lnTo>
                  <a:pt x="0" y="161974"/>
                </a:lnTo>
                <a:lnTo>
                  <a:pt x="0" y="319184"/>
                </a:lnTo>
                <a:lnTo>
                  <a:pt x="161974" y="319184"/>
                </a:lnTo>
                <a:lnTo>
                  <a:pt x="161974" y="481158"/>
                </a:lnTo>
                <a:lnTo>
                  <a:pt x="319184" y="481158"/>
                </a:lnTo>
                <a:lnTo>
                  <a:pt x="319184" y="319184"/>
                </a:lnTo>
                <a:lnTo>
                  <a:pt x="481158" y="319184"/>
                </a:lnTo>
                <a:lnTo>
                  <a:pt x="481158" y="161974"/>
                </a:lnTo>
                <a:lnTo>
                  <a:pt x="319184" y="161974"/>
                </a:lnTo>
                <a:lnTo>
                  <a:pt x="319184" y="0"/>
                </a:lnTo>
                <a:lnTo>
                  <a:pt x="319184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รูปแบบอิสระ: รูปร่าง 32">
            <a:extLst>
              <a:ext uri="{FF2B5EF4-FFF2-40B4-BE49-F238E27FC236}">
                <a16:creationId xmlns:a16="http://schemas.microsoft.com/office/drawing/2014/main" id="{73107F11-F17D-4D47-AC2F-159D5E2394F8}"/>
              </a:ext>
            </a:extLst>
          </p:cNvPr>
          <p:cNvSpPr/>
          <p:nvPr/>
        </p:nvSpPr>
        <p:spPr>
          <a:xfrm>
            <a:off x="2307877" y="3985832"/>
            <a:ext cx="913088" cy="913088"/>
          </a:xfrm>
          <a:custGeom>
            <a:avLst/>
            <a:gdLst>
              <a:gd name="connsiteX0" fmla="*/ 913088 w 913088"/>
              <a:gd name="connsiteY0" fmla="*/ 308068 h 913088"/>
              <a:gd name="connsiteX1" fmla="*/ 606608 w 913088"/>
              <a:gd name="connsiteY1" fmla="*/ 308068 h 913088"/>
              <a:gd name="connsiteX2" fmla="*/ 606608 w 913088"/>
              <a:gd name="connsiteY2" fmla="*/ 0 h 913088"/>
              <a:gd name="connsiteX3" fmla="*/ 308068 w 913088"/>
              <a:gd name="connsiteY3" fmla="*/ 0 h 913088"/>
              <a:gd name="connsiteX4" fmla="*/ 308068 w 913088"/>
              <a:gd name="connsiteY4" fmla="*/ 308068 h 913088"/>
              <a:gd name="connsiteX5" fmla="*/ 0 w 913088"/>
              <a:gd name="connsiteY5" fmla="*/ 308068 h 913088"/>
              <a:gd name="connsiteX6" fmla="*/ 0 w 913088"/>
              <a:gd name="connsiteY6" fmla="*/ 605020 h 913088"/>
              <a:gd name="connsiteX7" fmla="*/ 308068 w 913088"/>
              <a:gd name="connsiteY7" fmla="*/ 605020 h 913088"/>
              <a:gd name="connsiteX8" fmla="*/ 308068 w 913088"/>
              <a:gd name="connsiteY8" fmla="*/ 913088 h 913088"/>
              <a:gd name="connsiteX9" fmla="*/ 606608 w 913088"/>
              <a:gd name="connsiteY9" fmla="*/ 913088 h 913088"/>
              <a:gd name="connsiteX10" fmla="*/ 606608 w 913088"/>
              <a:gd name="connsiteY10" fmla="*/ 605020 h 913088"/>
              <a:gd name="connsiteX11" fmla="*/ 913088 w 913088"/>
              <a:gd name="connsiteY11" fmla="*/ 605020 h 91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3088" h="913088">
                <a:moveTo>
                  <a:pt x="913088" y="308068"/>
                </a:moveTo>
                <a:lnTo>
                  <a:pt x="606608" y="308068"/>
                </a:lnTo>
                <a:lnTo>
                  <a:pt x="606608" y="0"/>
                </a:lnTo>
                <a:lnTo>
                  <a:pt x="308068" y="0"/>
                </a:lnTo>
                <a:lnTo>
                  <a:pt x="308068" y="308068"/>
                </a:lnTo>
                <a:lnTo>
                  <a:pt x="0" y="308068"/>
                </a:lnTo>
                <a:lnTo>
                  <a:pt x="0" y="605020"/>
                </a:lnTo>
                <a:lnTo>
                  <a:pt x="308068" y="605020"/>
                </a:lnTo>
                <a:lnTo>
                  <a:pt x="308068" y="913088"/>
                </a:lnTo>
                <a:lnTo>
                  <a:pt x="606608" y="913088"/>
                </a:lnTo>
                <a:lnTo>
                  <a:pt x="606608" y="605020"/>
                </a:lnTo>
                <a:lnTo>
                  <a:pt x="913088" y="60502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รูปแบบอิสระ: รูปร่าง 33">
            <a:extLst>
              <a:ext uri="{FF2B5EF4-FFF2-40B4-BE49-F238E27FC236}">
                <a16:creationId xmlns:a16="http://schemas.microsoft.com/office/drawing/2014/main" id="{2AB1DF53-8589-417E-85B5-D4160CEEBEE7}"/>
              </a:ext>
            </a:extLst>
          </p:cNvPr>
          <p:cNvSpPr/>
          <p:nvPr/>
        </p:nvSpPr>
        <p:spPr>
          <a:xfrm>
            <a:off x="662731" y="4071583"/>
            <a:ext cx="452574" cy="452574"/>
          </a:xfrm>
          <a:custGeom>
            <a:avLst/>
            <a:gdLst>
              <a:gd name="connsiteX0" fmla="*/ 287424 w 452574"/>
              <a:gd name="connsiteY0" fmla="*/ 12704 h 452574"/>
              <a:gd name="connsiteX1" fmla="*/ 287424 w 452574"/>
              <a:gd name="connsiteY1" fmla="*/ 152446 h 452574"/>
              <a:gd name="connsiteX2" fmla="*/ 287424 w 452574"/>
              <a:gd name="connsiteY2" fmla="*/ 165150 h 452574"/>
              <a:gd name="connsiteX3" fmla="*/ 300128 w 452574"/>
              <a:gd name="connsiteY3" fmla="*/ 165150 h 452574"/>
              <a:gd name="connsiteX4" fmla="*/ 439870 w 452574"/>
              <a:gd name="connsiteY4" fmla="*/ 165150 h 452574"/>
              <a:gd name="connsiteX5" fmla="*/ 439870 w 452574"/>
              <a:gd name="connsiteY5" fmla="*/ 287424 h 452574"/>
              <a:gd name="connsiteX6" fmla="*/ 300128 w 452574"/>
              <a:gd name="connsiteY6" fmla="*/ 287424 h 452574"/>
              <a:gd name="connsiteX7" fmla="*/ 287424 w 452574"/>
              <a:gd name="connsiteY7" fmla="*/ 287424 h 452574"/>
              <a:gd name="connsiteX8" fmla="*/ 287424 w 452574"/>
              <a:gd name="connsiteY8" fmla="*/ 300128 h 452574"/>
              <a:gd name="connsiteX9" fmla="*/ 287424 w 452574"/>
              <a:gd name="connsiteY9" fmla="*/ 439870 h 452574"/>
              <a:gd name="connsiteX10" fmla="*/ 165150 w 452574"/>
              <a:gd name="connsiteY10" fmla="*/ 439870 h 452574"/>
              <a:gd name="connsiteX11" fmla="*/ 165150 w 452574"/>
              <a:gd name="connsiteY11" fmla="*/ 300128 h 452574"/>
              <a:gd name="connsiteX12" fmla="*/ 165150 w 452574"/>
              <a:gd name="connsiteY12" fmla="*/ 287424 h 452574"/>
              <a:gd name="connsiteX13" fmla="*/ 152446 w 452574"/>
              <a:gd name="connsiteY13" fmla="*/ 287424 h 452574"/>
              <a:gd name="connsiteX14" fmla="*/ 12704 w 452574"/>
              <a:gd name="connsiteY14" fmla="*/ 287424 h 452574"/>
              <a:gd name="connsiteX15" fmla="*/ 12704 w 452574"/>
              <a:gd name="connsiteY15" fmla="*/ 165150 h 452574"/>
              <a:gd name="connsiteX16" fmla="*/ 152446 w 452574"/>
              <a:gd name="connsiteY16" fmla="*/ 165150 h 452574"/>
              <a:gd name="connsiteX17" fmla="*/ 165150 w 452574"/>
              <a:gd name="connsiteY17" fmla="*/ 165150 h 452574"/>
              <a:gd name="connsiteX18" fmla="*/ 165150 w 452574"/>
              <a:gd name="connsiteY18" fmla="*/ 152446 h 452574"/>
              <a:gd name="connsiteX19" fmla="*/ 165150 w 452574"/>
              <a:gd name="connsiteY19" fmla="*/ 12704 h 452574"/>
              <a:gd name="connsiteX20" fmla="*/ 287424 w 452574"/>
              <a:gd name="connsiteY20" fmla="*/ 12704 h 452574"/>
              <a:gd name="connsiteX21" fmla="*/ 300128 w 452574"/>
              <a:gd name="connsiteY21" fmla="*/ 0 h 452574"/>
              <a:gd name="connsiteX22" fmla="*/ 152446 w 452574"/>
              <a:gd name="connsiteY22" fmla="*/ 0 h 452574"/>
              <a:gd name="connsiteX23" fmla="*/ 152446 w 452574"/>
              <a:gd name="connsiteY23" fmla="*/ 152446 h 452574"/>
              <a:gd name="connsiteX24" fmla="*/ 0 w 452574"/>
              <a:gd name="connsiteY24" fmla="*/ 152446 h 452574"/>
              <a:gd name="connsiteX25" fmla="*/ 0 w 452574"/>
              <a:gd name="connsiteY25" fmla="*/ 300128 h 452574"/>
              <a:gd name="connsiteX26" fmla="*/ 152446 w 452574"/>
              <a:gd name="connsiteY26" fmla="*/ 300128 h 452574"/>
              <a:gd name="connsiteX27" fmla="*/ 152446 w 452574"/>
              <a:gd name="connsiteY27" fmla="*/ 452574 h 452574"/>
              <a:gd name="connsiteX28" fmla="*/ 300128 w 452574"/>
              <a:gd name="connsiteY28" fmla="*/ 452574 h 452574"/>
              <a:gd name="connsiteX29" fmla="*/ 300128 w 452574"/>
              <a:gd name="connsiteY29" fmla="*/ 300128 h 452574"/>
              <a:gd name="connsiteX30" fmla="*/ 452574 w 452574"/>
              <a:gd name="connsiteY30" fmla="*/ 300128 h 452574"/>
              <a:gd name="connsiteX31" fmla="*/ 452574 w 452574"/>
              <a:gd name="connsiteY31" fmla="*/ 152446 h 452574"/>
              <a:gd name="connsiteX32" fmla="*/ 300128 w 452574"/>
              <a:gd name="connsiteY32" fmla="*/ 152446 h 452574"/>
              <a:gd name="connsiteX33" fmla="*/ 300128 w 452574"/>
              <a:gd name="connsiteY33" fmla="*/ 0 h 452574"/>
              <a:gd name="connsiteX34" fmla="*/ 300128 w 452574"/>
              <a:gd name="connsiteY34" fmla="*/ 0 h 45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2574" h="452574">
                <a:moveTo>
                  <a:pt x="287424" y="12704"/>
                </a:moveTo>
                <a:lnTo>
                  <a:pt x="287424" y="152446"/>
                </a:lnTo>
                <a:lnTo>
                  <a:pt x="287424" y="165150"/>
                </a:lnTo>
                <a:lnTo>
                  <a:pt x="300128" y="165150"/>
                </a:lnTo>
                <a:lnTo>
                  <a:pt x="439870" y="165150"/>
                </a:lnTo>
                <a:lnTo>
                  <a:pt x="439870" y="287424"/>
                </a:lnTo>
                <a:lnTo>
                  <a:pt x="300128" y="287424"/>
                </a:lnTo>
                <a:lnTo>
                  <a:pt x="287424" y="287424"/>
                </a:lnTo>
                <a:lnTo>
                  <a:pt x="287424" y="300128"/>
                </a:lnTo>
                <a:lnTo>
                  <a:pt x="287424" y="439870"/>
                </a:lnTo>
                <a:lnTo>
                  <a:pt x="165150" y="439870"/>
                </a:lnTo>
                <a:lnTo>
                  <a:pt x="165150" y="300128"/>
                </a:lnTo>
                <a:lnTo>
                  <a:pt x="165150" y="287424"/>
                </a:lnTo>
                <a:lnTo>
                  <a:pt x="152446" y="287424"/>
                </a:lnTo>
                <a:lnTo>
                  <a:pt x="12704" y="287424"/>
                </a:lnTo>
                <a:lnTo>
                  <a:pt x="12704" y="165150"/>
                </a:lnTo>
                <a:lnTo>
                  <a:pt x="152446" y="165150"/>
                </a:lnTo>
                <a:lnTo>
                  <a:pt x="165150" y="165150"/>
                </a:lnTo>
                <a:lnTo>
                  <a:pt x="165150" y="152446"/>
                </a:lnTo>
                <a:lnTo>
                  <a:pt x="165150" y="12704"/>
                </a:lnTo>
                <a:lnTo>
                  <a:pt x="287424" y="12704"/>
                </a:lnTo>
                <a:moveTo>
                  <a:pt x="300128" y="0"/>
                </a:moveTo>
                <a:lnTo>
                  <a:pt x="152446" y="0"/>
                </a:lnTo>
                <a:lnTo>
                  <a:pt x="152446" y="152446"/>
                </a:lnTo>
                <a:lnTo>
                  <a:pt x="0" y="152446"/>
                </a:lnTo>
                <a:lnTo>
                  <a:pt x="0" y="300128"/>
                </a:lnTo>
                <a:lnTo>
                  <a:pt x="152446" y="300128"/>
                </a:lnTo>
                <a:lnTo>
                  <a:pt x="152446" y="452574"/>
                </a:lnTo>
                <a:lnTo>
                  <a:pt x="300128" y="452574"/>
                </a:lnTo>
                <a:lnTo>
                  <a:pt x="300128" y="300128"/>
                </a:lnTo>
                <a:lnTo>
                  <a:pt x="452574" y="300128"/>
                </a:lnTo>
                <a:lnTo>
                  <a:pt x="452574" y="152446"/>
                </a:lnTo>
                <a:lnTo>
                  <a:pt x="300128" y="152446"/>
                </a:lnTo>
                <a:lnTo>
                  <a:pt x="300128" y="0"/>
                </a:lnTo>
                <a:lnTo>
                  <a:pt x="300128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รูปแบบอิสระ: รูปร่าง 34">
            <a:extLst>
              <a:ext uri="{FF2B5EF4-FFF2-40B4-BE49-F238E27FC236}">
                <a16:creationId xmlns:a16="http://schemas.microsoft.com/office/drawing/2014/main" id="{0BA7B6AB-D5CF-4439-B974-52462A7902AA}"/>
              </a:ext>
            </a:extLst>
          </p:cNvPr>
          <p:cNvSpPr/>
          <p:nvPr/>
        </p:nvSpPr>
        <p:spPr>
          <a:xfrm>
            <a:off x="3201910" y="3704759"/>
            <a:ext cx="130214" cy="130214"/>
          </a:xfrm>
          <a:custGeom>
            <a:avLst/>
            <a:gdLst>
              <a:gd name="connsiteX0" fmla="*/ 130215 w 130214"/>
              <a:gd name="connsiteY0" fmla="*/ 65107 h 130214"/>
              <a:gd name="connsiteX1" fmla="*/ 65107 w 130214"/>
              <a:gd name="connsiteY1" fmla="*/ 130214 h 130214"/>
              <a:gd name="connsiteX2" fmla="*/ 0 w 130214"/>
              <a:gd name="connsiteY2" fmla="*/ 65107 h 130214"/>
              <a:gd name="connsiteX3" fmla="*/ 65107 w 130214"/>
              <a:gd name="connsiteY3" fmla="*/ 0 h 130214"/>
              <a:gd name="connsiteX4" fmla="*/ 130215 w 130214"/>
              <a:gd name="connsiteY4" fmla="*/ 65107 h 13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14" h="130214">
                <a:moveTo>
                  <a:pt x="130215" y="65107"/>
                </a:moveTo>
                <a:cubicBezTo>
                  <a:pt x="130215" y="101631"/>
                  <a:pt x="100043" y="130214"/>
                  <a:pt x="65107" y="130214"/>
                </a:cubicBezTo>
                <a:cubicBezTo>
                  <a:pt x="30172" y="130214"/>
                  <a:pt x="0" y="100043"/>
                  <a:pt x="0" y="65107"/>
                </a:cubicBezTo>
                <a:cubicBezTo>
                  <a:pt x="0" y="28584"/>
                  <a:pt x="30172" y="0"/>
                  <a:pt x="65107" y="0"/>
                </a:cubicBezTo>
                <a:cubicBezTo>
                  <a:pt x="100043" y="0"/>
                  <a:pt x="130215" y="28584"/>
                  <a:pt x="130215" y="65107"/>
                </a:cubicBez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รูปแบบอิสระ: รูปร่าง 35">
            <a:extLst>
              <a:ext uri="{FF2B5EF4-FFF2-40B4-BE49-F238E27FC236}">
                <a16:creationId xmlns:a16="http://schemas.microsoft.com/office/drawing/2014/main" id="{C2BE82AE-1565-4499-986C-EFE757D44925}"/>
              </a:ext>
            </a:extLst>
          </p:cNvPr>
          <p:cNvSpPr/>
          <p:nvPr/>
        </p:nvSpPr>
        <p:spPr>
          <a:xfrm>
            <a:off x="797709" y="4797289"/>
            <a:ext cx="130214" cy="130214"/>
          </a:xfrm>
          <a:custGeom>
            <a:avLst/>
            <a:gdLst>
              <a:gd name="connsiteX0" fmla="*/ 130214 w 130214"/>
              <a:gd name="connsiteY0" fmla="*/ 65107 h 130214"/>
              <a:gd name="connsiteX1" fmla="*/ 65107 w 130214"/>
              <a:gd name="connsiteY1" fmla="*/ 130214 h 130214"/>
              <a:gd name="connsiteX2" fmla="*/ 0 w 130214"/>
              <a:gd name="connsiteY2" fmla="*/ 65107 h 130214"/>
              <a:gd name="connsiteX3" fmla="*/ 65107 w 130214"/>
              <a:gd name="connsiteY3" fmla="*/ 0 h 130214"/>
              <a:gd name="connsiteX4" fmla="*/ 130214 w 130214"/>
              <a:gd name="connsiteY4" fmla="*/ 65107 h 13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14" h="130214">
                <a:moveTo>
                  <a:pt x="130214" y="65107"/>
                </a:moveTo>
                <a:cubicBezTo>
                  <a:pt x="130214" y="101631"/>
                  <a:pt x="100043" y="130214"/>
                  <a:pt x="65107" y="130214"/>
                </a:cubicBezTo>
                <a:cubicBezTo>
                  <a:pt x="30172" y="130214"/>
                  <a:pt x="0" y="100043"/>
                  <a:pt x="0" y="65107"/>
                </a:cubicBezTo>
                <a:cubicBezTo>
                  <a:pt x="0" y="30172"/>
                  <a:pt x="30172" y="0"/>
                  <a:pt x="65107" y="0"/>
                </a:cubicBezTo>
                <a:cubicBezTo>
                  <a:pt x="100043" y="0"/>
                  <a:pt x="130214" y="28584"/>
                  <a:pt x="130214" y="65107"/>
                </a:cubicBez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รูปแบบอิสระ: รูปร่าง 36">
            <a:extLst>
              <a:ext uri="{FF2B5EF4-FFF2-40B4-BE49-F238E27FC236}">
                <a16:creationId xmlns:a16="http://schemas.microsoft.com/office/drawing/2014/main" id="{728FCD01-0538-4236-A809-37C93243D707}"/>
              </a:ext>
            </a:extLst>
          </p:cNvPr>
          <p:cNvSpPr/>
          <p:nvPr/>
        </p:nvSpPr>
        <p:spPr>
          <a:xfrm>
            <a:off x="1671098" y="3749223"/>
            <a:ext cx="979783" cy="979783"/>
          </a:xfrm>
          <a:custGeom>
            <a:avLst/>
            <a:gdLst>
              <a:gd name="connsiteX0" fmla="*/ 622488 w 979783"/>
              <a:gd name="connsiteY0" fmla="*/ 28584 h 979783"/>
              <a:gd name="connsiteX1" fmla="*/ 622488 w 979783"/>
              <a:gd name="connsiteY1" fmla="*/ 330300 h 979783"/>
              <a:gd name="connsiteX2" fmla="*/ 622488 w 979783"/>
              <a:gd name="connsiteY2" fmla="*/ 358883 h 979783"/>
              <a:gd name="connsiteX3" fmla="*/ 651072 w 979783"/>
              <a:gd name="connsiteY3" fmla="*/ 358883 h 979783"/>
              <a:gd name="connsiteX4" fmla="*/ 952788 w 979783"/>
              <a:gd name="connsiteY4" fmla="*/ 358883 h 979783"/>
              <a:gd name="connsiteX5" fmla="*/ 952788 w 979783"/>
              <a:gd name="connsiteY5" fmla="*/ 622488 h 979783"/>
              <a:gd name="connsiteX6" fmla="*/ 651072 w 979783"/>
              <a:gd name="connsiteY6" fmla="*/ 622488 h 979783"/>
              <a:gd name="connsiteX7" fmla="*/ 622488 w 979783"/>
              <a:gd name="connsiteY7" fmla="*/ 622488 h 979783"/>
              <a:gd name="connsiteX8" fmla="*/ 622488 w 979783"/>
              <a:gd name="connsiteY8" fmla="*/ 651071 h 979783"/>
              <a:gd name="connsiteX9" fmla="*/ 622488 w 979783"/>
              <a:gd name="connsiteY9" fmla="*/ 952788 h 979783"/>
              <a:gd name="connsiteX10" fmla="*/ 358883 w 979783"/>
              <a:gd name="connsiteY10" fmla="*/ 952788 h 979783"/>
              <a:gd name="connsiteX11" fmla="*/ 358883 w 979783"/>
              <a:gd name="connsiteY11" fmla="*/ 651071 h 979783"/>
              <a:gd name="connsiteX12" fmla="*/ 358883 w 979783"/>
              <a:gd name="connsiteY12" fmla="*/ 622488 h 979783"/>
              <a:gd name="connsiteX13" fmla="*/ 330300 w 979783"/>
              <a:gd name="connsiteY13" fmla="*/ 622488 h 979783"/>
              <a:gd name="connsiteX14" fmla="*/ 28584 w 979783"/>
              <a:gd name="connsiteY14" fmla="*/ 622488 h 979783"/>
              <a:gd name="connsiteX15" fmla="*/ 28584 w 979783"/>
              <a:gd name="connsiteY15" fmla="*/ 358883 h 979783"/>
              <a:gd name="connsiteX16" fmla="*/ 330300 w 979783"/>
              <a:gd name="connsiteY16" fmla="*/ 358883 h 979783"/>
              <a:gd name="connsiteX17" fmla="*/ 358883 w 979783"/>
              <a:gd name="connsiteY17" fmla="*/ 358883 h 979783"/>
              <a:gd name="connsiteX18" fmla="*/ 358883 w 979783"/>
              <a:gd name="connsiteY18" fmla="*/ 330300 h 979783"/>
              <a:gd name="connsiteX19" fmla="*/ 358883 w 979783"/>
              <a:gd name="connsiteY19" fmla="*/ 28584 h 979783"/>
              <a:gd name="connsiteX20" fmla="*/ 622488 w 979783"/>
              <a:gd name="connsiteY20" fmla="*/ 28584 h 979783"/>
              <a:gd name="connsiteX21" fmla="*/ 649484 w 979783"/>
              <a:gd name="connsiteY21" fmla="*/ 0 h 979783"/>
              <a:gd name="connsiteX22" fmla="*/ 330300 w 979783"/>
              <a:gd name="connsiteY22" fmla="*/ 0 h 979783"/>
              <a:gd name="connsiteX23" fmla="*/ 330300 w 979783"/>
              <a:gd name="connsiteY23" fmla="*/ 330300 h 979783"/>
              <a:gd name="connsiteX24" fmla="*/ 0 w 979783"/>
              <a:gd name="connsiteY24" fmla="*/ 330300 h 979783"/>
              <a:gd name="connsiteX25" fmla="*/ 0 w 979783"/>
              <a:gd name="connsiteY25" fmla="*/ 649484 h 979783"/>
              <a:gd name="connsiteX26" fmla="*/ 330300 w 979783"/>
              <a:gd name="connsiteY26" fmla="*/ 649484 h 979783"/>
              <a:gd name="connsiteX27" fmla="*/ 330300 w 979783"/>
              <a:gd name="connsiteY27" fmla="*/ 979783 h 979783"/>
              <a:gd name="connsiteX28" fmla="*/ 649484 w 979783"/>
              <a:gd name="connsiteY28" fmla="*/ 979783 h 979783"/>
              <a:gd name="connsiteX29" fmla="*/ 649484 w 979783"/>
              <a:gd name="connsiteY29" fmla="*/ 649484 h 979783"/>
              <a:gd name="connsiteX30" fmla="*/ 979783 w 979783"/>
              <a:gd name="connsiteY30" fmla="*/ 649484 h 979783"/>
              <a:gd name="connsiteX31" fmla="*/ 979783 w 979783"/>
              <a:gd name="connsiteY31" fmla="*/ 330300 h 979783"/>
              <a:gd name="connsiteX32" fmla="*/ 649484 w 979783"/>
              <a:gd name="connsiteY32" fmla="*/ 330300 h 979783"/>
              <a:gd name="connsiteX33" fmla="*/ 649484 w 979783"/>
              <a:gd name="connsiteY33" fmla="*/ 0 h 979783"/>
              <a:gd name="connsiteX34" fmla="*/ 649484 w 979783"/>
              <a:gd name="connsiteY34" fmla="*/ 0 h 97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79783" h="979783">
                <a:moveTo>
                  <a:pt x="622488" y="28584"/>
                </a:moveTo>
                <a:lnTo>
                  <a:pt x="622488" y="330300"/>
                </a:lnTo>
                <a:lnTo>
                  <a:pt x="622488" y="358883"/>
                </a:lnTo>
                <a:lnTo>
                  <a:pt x="651072" y="358883"/>
                </a:lnTo>
                <a:lnTo>
                  <a:pt x="952788" y="358883"/>
                </a:lnTo>
                <a:lnTo>
                  <a:pt x="952788" y="622488"/>
                </a:lnTo>
                <a:lnTo>
                  <a:pt x="651072" y="622488"/>
                </a:lnTo>
                <a:lnTo>
                  <a:pt x="622488" y="622488"/>
                </a:lnTo>
                <a:lnTo>
                  <a:pt x="622488" y="651071"/>
                </a:lnTo>
                <a:lnTo>
                  <a:pt x="622488" y="952788"/>
                </a:lnTo>
                <a:lnTo>
                  <a:pt x="358883" y="952788"/>
                </a:lnTo>
                <a:lnTo>
                  <a:pt x="358883" y="651071"/>
                </a:lnTo>
                <a:lnTo>
                  <a:pt x="358883" y="622488"/>
                </a:lnTo>
                <a:lnTo>
                  <a:pt x="330300" y="622488"/>
                </a:lnTo>
                <a:lnTo>
                  <a:pt x="28584" y="622488"/>
                </a:lnTo>
                <a:lnTo>
                  <a:pt x="28584" y="358883"/>
                </a:lnTo>
                <a:lnTo>
                  <a:pt x="330300" y="358883"/>
                </a:lnTo>
                <a:lnTo>
                  <a:pt x="358883" y="358883"/>
                </a:lnTo>
                <a:lnTo>
                  <a:pt x="358883" y="330300"/>
                </a:lnTo>
                <a:lnTo>
                  <a:pt x="358883" y="28584"/>
                </a:lnTo>
                <a:lnTo>
                  <a:pt x="622488" y="28584"/>
                </a:lnTo>
                <a:moveTo>
                  <a:pt x="649484" y="0"/>
                </a:moveTo>
                <a:lnTo>
                  <a:pt x="330300" y="0"/>
                </a:lnTo>
                <a:lnTo>
                  <a:pt x="330300" y="330300"/>
                </a:lnTo>
                <a:lnTo>
                  <a:pt x="0" y="330300"/>
                </a:lnTo>
                <a:lnTo>
                  <a:pt x="0" y="649484"/>
                </a:lnTo>
                <a:lnTo>
                  <a:pt x="330300" y="649484"/>
                </a:lnTo>
                <a:lnTo>
                  <a:pt x="330300" y="979783"/>
                </a:lnTo>
                <a:lnTo>
                  <a:pt x="649484" y="979783"/>
                </a:lnTo>
                <a:lnTo>
                  <a:pt x="649484" y="649484"/>
                </a:lnTo>
                <a:lnTo>
                  <a:pt x="979783" y="649484"/>
                </a:lnTo>
                <a:lnTo>
                  <a:pt x="979783" y="330300"/>
                </a:lnTo>
                <a:lnTo>
                  <a:pt x="649484" y="330300"/>
                </a:lnTo>
                <a:lnTo>
                  <a:pt x="649484" y="0"/>
                </a:lnTo>
                <a:lnTo>
                  <a:pt x="649484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รูปแบบอิสระ: รูปร่าง 37">
            <a:extLst>
              <a:ext uri="{FF2B5EF4-FFF2-40B4-BE49-F238E27FC236}">
                <a16:creationId xmlns:a16="http://schemas.microsoft.com/office/drawing/2014/main" id="{0819915D-7847-447C-B9C1-CC725A92F536}"/>
              </a:ext>
            </a:extLst>
          </p:cNvPr>
          <p:cNvSpPr/>
          <p:nvPr/>
        </p:nvSpPr>
        <p:spPr>
          <a:xfrm>
            <a:off x="3246373" y="4252612"/>
            <a:ext cx="428754" cy="428754"/>
          </a:xfrm>
          <a:custGeom>
            <a:avLst/>
            <a:gdLst>
              <a:gd name="connsiteX0" fmla="*/ 271545 w 428754"/>
              <a:gd name="connsiteY0" fmla="*/ 12704 h 428754"/>
              <a:gd name="connsiteX1" fmla="*/ 271545 w 428754"/>
              <a:gd name="connsiteY1" fmla="*/ 144506 h 428754"/>
              <a:gd name="connsiteX2" fmla="*/ 271545 w 428754"/>
              <a:gd name="connsiteY2" fmla="*/ 157210 h 428754"/>
              <a:gd name="connsiteX3" fmla="*/ 284249 w 428754"/>
              <a:gd name="connsiteY3" fmla="*/ 157210 h 428754"/>
              <a:gd name="connsiteX4" fmla="*/ 416051 w 428754"/>
              <a:gd name="connsiteY4" fmla="*/ 157210 h 428754"/>
              <a:gd name="connsiteX5" fmla="*/ 416051 w 428754"/>
              <a:gd name="connsiteY5" fmla="*/ 271544 h 428754"/>
              <a:gd name="connsiteX6" fmla="*/ 284249 w 428754"/>
              <a:gd name="connsiteY6" fmla="*/ 271544 h 428754"/>
              <a:gd name="connsiteX7" fmla="*/ 271545 w 428754"/>
              <a:gd name="connsiteY7" fmla="*/ 271544 h 428754"/>
              <a:gd name="connsiteX8" fmla="*/ 271545 w 428754"/>
              <a:gd name="connsiteY8" fmla="*/ 284248 h 428754"/>
              <a:gd name="connsiteX9" fmla="*/ 271545 w 428754"/>
              <a:gd name="connsiteY9" fmla="*/ 416051 h 428754"/>
              <a:gd name="connsiteX10" fmla="*/ 157210 w 428754"/>
              <a:gd name="connsiteY10" fmla="*/ 416051 h 428754"/>
              <a:gd name="connsiteX11" fmla="*/ 157210 w 428754"/>
              <a:gd name="connsiteY11" fmla="*/ 284248 h 428754"/>
              <a:gd name="connsiteX12" fmla="*/ 157210 w 428754"/>
              <a:gd name="connsiteY12" fmla="*/ 271544 h 428754"/>
              <a:gd name="connsiteX13" fmla="*/ 144506 w 428754"/>
              <a:gd name="connsiteY13" fmla="*/ 271544 h 428754"/>
              <a:gd name="connsiteX14" fmla="*/ 12704 w 428754"/>
              <a:gd name="connsiteY14" fmla="*/ 271544 h 428754"/>
              <a:gd name="connsiteX15" fmla="*/ 12704 w 428754"/>
              <a:gd name="connsiteY15" fmla="*/ 157210 h 428754"/>
              <a:gd name="connsiteX16" fmla="*/ 144506 w 428754"/>
              <a:gd name="connsiteY16" fmla="*/ 157210 h 428754"/>
              <a:gd name="connsiteX17" fmla="*/ 157210 w 428754"/>
              <a:gd name="connsiteY17" fmla="*/ 157210 h 428754"/>
              <a:gd name="connsiteX18" fmla="*/ 157210 w 428754"/>
              <a:gd name="connsiteY18" fmla="*/ 144506 h 428754"/>
              <a:gd name="connsiteX19" fmla="*/ 157210 w 428754"/>
              <a:gd name="connsiteY19" fmla="*/ 12704 h 428754"/>
              <a:gd name="connsiteX20" fmla="*/ 271545 w 428754"/>
              <a:gd name="connsiteY20" fmla="*/ 12704 h 428754"/>
              <a:gd name="connsiteX21" fmla="*/ 284249 w 428754"/>
              <a:gd name="connsiteY21" fmla="*/ 0 h 428754"/>
              <a:gd name="connsiteX22" fmla="*/ 144506 w 428754"/>
              <a:gd name="connsiteY22" fmla="*/ 0 h 428754"/>
              <a:gd name="connsiteX23" fmla="*/ 144506 w 428754"/>
              <a:gd name="connsiteY23" fmla="*/ 144506 h 428754"/>
              <a:gd name="connsiteX24" fmla="*/ 0 w 428754"/>
              <a:gd name="connsiteY24" fmla="*/ 144506 h 428754"/>
              <a:gd name="connsiteX25" fmla="*/ 0 w 428754"/>
              <a:gd name="connsiteY25" fmla="*/ 284248 h 428754"/>
              <a:gd name="connsiteX26" fmla="*/ 144506 w 428754"/>
              <a:gd name="connsiteY26" fmla="*/ 284248 h 428754"/>
              <a:gd name="connsiteX27" fmla="*/ 144506 w 428754"/>
              <a:gd name="connsiteY27" fmla="*/ 428754 h 428754"/>
              <a:gd name="connsiteX28" fmla="*/ 284249 w 428754"/>
              <a:gd name="connsiteY28" fmla="*/ 428754 h 428754"/>
              <a:gd name="connsiteX29" fmla="*/ 284249 w 428754"/>
              <a:gd name="connsiteY29" fmla="*/ 284248 h 428754"/>
              <a:gd name="connsiteX30" fmla="*/ 428755 w 428754"/>
              <a:gd name="connsiteY30" fmla="*/ 284248 h 428754"/>
              <a:gd name="connsiteX31" fmla="*/ 428755 w 428754"/>
              <a:gd name="connsiteY31" fmla="*/ 144506 h 428754"/>
              <a:gd name="connsiteX32" fmla="*/ 284249 w 428754"/>
              <a:gd name="connsiteY32" fmla="*/ 144506 h 428754"/>
              <a:gd name="connsiteX33" fmla="*/ 284249 w 428754"/>
              <a:gd name="connsiteY33" fmla="*/ 0 h 428754"/>
              <a:gd name="connsiteX34" fmla="*/ 284249 w 428754"/>
              <a:gd name="connsiteY34" fmla="*/ 0 h 42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28754" h="428754">
                <a:moveTo>
                  <a:pt x="271545" y="12704"/>
                </a:moveTo>
                <a:lnTo>
                  <a:pt x="271545" y="144506"/>
                </a:lnTo>
                <a:lnTo>
                  <a:pt x="271545" y="157210"/>
                </a:lnTo>
                <a:lnTo>
                  <a:pt x="284249" y="157210"/>
                </a:lnTo>
                <a:lnTo>
                  <a:pt x="416051" y="157210"/>
                </a:lnTo>
                <a:lnTo>
                  <a:pt x="416051" y="271544"/>
                </a:lnTo>
                <a:lnTo>
                  <a:pt x="284249" y="271544"/>
                </a:lnTo>
                <a:lnTo>
                  <a:pt x="271545" y="271544"/>
                </a:lnTo>
                <a:lnTo>
                  <a:pt x="271545" y="284248"/>
                </a:lnTo>
                <a:lnTo>
                  <a:pt x="271545" y="416051"/>
                </a:lnTo>
                <a:lnTo>
                  <a:pt x="157210" y="416051"/>
                </a:lnTo>
                <a:lnTo>
                  <a:pt x="157210" y="284248"/>
                </a:lnTo>
                <a:lnTo>
                  <a:pt x="157210" y="271544"/>
                </a:lnTo>
                <a:lnTo>
                  <a:pt x="144506" y="271544"/>
                </a:lnTo>
                <a:lnTo>
                  <a:pt x="12704" y="271544"/>
                </a:lnTo>
                <a:lnTo>
                  <a:pt x="12704" y="157210"/>
                </a:lnTo>
                <a:lnTo>
                  <a:pt x="144506" y="157210"/>
                </a:lnTo>
                <a:lnTo>
                  <a:pt x="157210" y="157210"/>
                </a:lnTo>
                <a:lnTo>
                  <a:pt x="157210" y="144506"/>
                </a:lnTo>
                <a:lnTo>
                  <a:pt x="157210" y="12704"/>
                </a:lnTo>
                <a:lnTo>
                  <a:pt x="271545" y="12704"/>
                </a:lnTo>
                <a:moveTo>
                  <a:pt x="284249" y="0"/>
                </a:moveTo>
                <a:lnTo>
                  <a:pt x="144506" y="0"/>
                </a:lnTo>
                <a:lnTo>
                  <a:pt x="144506" y="144506"/>
                </a:lnTo>
                <a:lnTo>
                  <a:pt x="0" y="144506"/>
                </a:lnTo>
                <a:lnTo>
                  <a:pt x="0" y="284248"/>
                </a:lnTo>
                <a:lnTo>
                  <a:pt x="144506" y="284248"/>
                </a:lnTo>
                <a:lnTo>
                  <a:pt x="144506" y="428754"/>
                </a:lnTo>
                <a:lnTo>
                  <a:pt x="284249" y="428754"/>
                </a:lnTo>
                <a:lnTo>
                  <a:pt x="284249" y="284248"/>
                </a:lnTo>
                <a:lnTo>
                  <a:pt x="428755" y="284248"/>
                </a:lnTo>
                <a:lnTo>
                  <a:pt x="428755" y="144506"/>
                </a:lnTo>
                <a:lnTo>
                  <a:pt x="284249" y="144506"/>
                </a:lnTo>
                <a:lnTo>
                  <a:pt x="284249" y="0"/>
                </a:lnTo>
                <a:lnTo>
                  <a:pt x="284249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รูปแบบอิสระ: รูปร่าง 38">
            <a:extLst>
              <a:ext uri="{FF2B5EF4-FFF2-40B4-BE49-F238E27FC236}">
                <a16:creationId xmlns:a16="http://schemas.microsoft.com/office/drawing/2014/main" id="{C4CDE3F3-9059-46E2-91F4-C7DE6D06FF09}"/>
              </a:ext>
            </a:extLst>
          </p:cNvPr>
          <p:cNvSpPr/>
          <p:nvPr/>
        </p:nvSpPr>
        <p:spPr>
          <a:xfrm>
            <a:off x="2817619" y="3517378"/>
            <a:ext cx="50815" cy="50815"/>
          </a:xfrm>
          <a:custGeom>
            <a:avLst/>
            <a:gdLst>
              <a:gd name="connsiteX0" fmla="*/ 50815 w 50815"/>
              <a:gd name="connsiteY0" fmla="*/ 25408 h 50815"/>
              <a:gd name="connsiteX1" fmla="*/ 25408 w 50815"/>
              <a:gd name="connsiteY1" fmla="*/ 50815 h 50815"/>
              <a:gd name="connsiteX2" fmla="*/ 0 w 50815"/>
              <a:gd name="connsiteY2" fmla="*/ 25408 h 50815"/>
              <a:gd name="connsiteX3" fmla="*/ 25408 w 50815"/>
              <a:gd name="connsiteY3" fmla="*/ 0 h 50815"/>
              <a:gd name="connsiteX4" fmla="*/ 50815 w 50815"/>
              <a:gd name="connsiteY4" fmla="*/ 25408 h 5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5" h="50815">
                <a:moveTo>
                  <a:pt x="50815" y="25408"/>
                </a:moveTo>
                <a:cubicBezTo>
                  <a:pt x="50815" y="39699"/>
                  <a:pt x="39699" y="50815"/>
                  <a:pt x="25408" y="50815"/>
                </a:cubicBezTo>
                <a:cubicBezTo>
                  <a:pt x="11116" y="50815"/>
                  <a:pt x="0" y="39699"/>
                  <a:pt x="0" y="25408"/>
                </a:cubicBezTo>
                <a:cubicBezTo>
                  <a:pt x="0" y="11116"/>
                  <a:pt x="11116" y="0"/>
                  <a:pt x="25408" y="0"/>
                </a:cubicBezTo>
                <a:cubicBezTo>
                  <a:pt x="38112" y="0"/>
                  <a:pt x="50815" y="12704"/>
                  <a:pt x="50815" y="25408"/>
                </a:cubicBez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รูปแบบอิสระ: รูปร่าง 39">
            <a:extLst>
              <a:ext uri="{FF2B5EF4-FFF2-40B4-BE49-F238E27FC236}">
                <a16:creationId xmlns:a16="http://schemas.microsoft.com/office/drawing/2014/main" id="{9F4A8036-DB02-48B9-B219-2D4570ACD552}"/>
              </a:ext>
            </a:extLst>
          </p:cNvPr>
          <p:cNvSpPr/>
          <p:nvPr/>
        </p:nvSpPr>
        <p:spPr>
          <a:xfrm>
            <a:off x="1958522" y="3160082"/>
            <a:ext cx="511329" cy="509741"/>
          </a:xfrm>
          <a:custGeom>
            <a:avLst/>
            <a:gdLst>
              <a:gd name="connsiteX0" fmla="*/ 323948 w 511329"/>
              <a:gd name="connsiteY0" fmla="*/ 14292 h 509741"/>
              <a:gd name="connsiteX1" fmla="*/ 323948 w 511329"/>
              <a:gd name="connsiteY1" fmla="*/ 171502 h 509741"/>
              <a:gd name="connsiteX2" fmla="*/ 323948 w 511329"/>
              <a:gd name="connsiteY2" fmla="*/ 185794 h 509741"/>
              <a:gd name="connsiteX3" fmla="*/ 338240 w 511329"/>
              <a:gd name="connsiteY3" fmla="*/ 185794 h 509741"/>
              <a:gd name="connsiteX4" fmla="*/ 495450 w 511329"/>
              <a:gd name="connsiteY4" fmla="*/ 185794 h 509741"/>
              <a:gd name="connsiteX5" fmla="*/ 495450 w 511329"/>
              <a:gd name="connsiteY5" fmla="*/ 322360 h 509741"/>
              <a:gd name="connsiteX6" fmla="*/ 339828 w 511329"/>
              <a:gd name="connsiteY6" fmla="*/ 322360 h 509741"/>
              <a:gd name="connsiteX7" fmla="*/ 323948 w 511329"/>
              <a:gd name="connsiteY7" fmla="*/ 322360 h 509741"/>
              <a:gd name="connsiteX8" fmla="*/ 323948 w 511329"/>
              <a:gd name="connsiteY8" fmla="*/ 336652 h 509741"/>
              <a:gd name="connsiteX9" fmla="*/ 323948 w 511329"/>
              <a:gd name="connsiteY9" fmla="*/ 493862 h 509741"/>
              <a:gd name="connsiteX10" fmla="*/ 187382 w 511329"/>
              <a:gd name="connsiteY10" fmla="*/ 493862 h 509741"/>
              <a:gd name="connsiteX11" fmla="*/ 187382 w 511329"/>
              <a:gd name="connsiteY11" fmla="*/ 336652 h 509741"/>
              <a:gd name="connsiteX12" fmla="*/ 187382 w 511329"/>
              <a:gd name="connsiteY12" fmla="*/ 322360 h 509741"/>
              <a:gd name="connsiteX13" fmla="*/ 173090 w 511329"/>
              <a:gd name="connsiteY13" fmla="*/ 322360 h 509741"/>
              <a:gd name="connsiteX14" fmla="*/ 15880 w 511329"/>
              <a:gd name="connsiteY14" fmla="*/ 322360 h 509741"/>
              <a:gd name="connsiteX15" fmla="*/ 15880 w 511329"/>
              <a:gd name="connsiteY15" fmla="*/ 185794 h 509741"/>
              <a:gd name="connsiteX16" fmla="*/ 173090 w 511329"/>
              <a:gd name="connsiteY16" fmla="*/ 185794 h 509741"/>
              <a:gd name="connsiteX17" fmla="*/ 187382 w 511329"/>
              <a:gd name="connsiteY17" fmla="*/ 185794 h 509741"/>
              <a:gd name="connsiteX18" fmla="*/ 187382 w 511329"/>
              <a:gd name="connsiteY18" fmla="*/ 171502 h 509741"/>
              <a:gd name="connsiteX19" fmla="*/ 187382 w 511329"/>
              <a:gd name="connsiteY19" fmla="*/ 14292 h 509741"/>
              <a:gd name="connsiteX20" fmla="*/ 323948 w 511329"/>
              <a:gd name="connsiteY20" fmla="*/ 14292 h 509741"/>
              <a:gd name="connsiteX21" fmla="*/ 339828 w 511329"/>
              <a:gd name="connsiteY21" fmla="*/ 0 h 509741"/>
              <a:gd name="connsiteX22" fmla="*/ 173090 w 511329"/>
              <a:gd name="connsiteY22" fmla="*/ 0 h 509741"/>
              <a:gd name="connsiteX23" fmla="*/ 173090 w 511329"/>
              <a:gd name="connsiteY23" fmla="*/ 171502 h 509741"/>
              <a:gd name="connsiteX24" fmla="*/ 0 w 511329"/>
              <a:gd name="connsiteY24" fmla="*/ 171502 h 509741"/>
              <a:gd name="connsiteX25" fmla="*/ 0 w 511329"/>
              <a:gd name="connsiteY25" fmla="*/ 338240 h 509741"/>
              <a:gd name="connsiteX26" fmla="*/ 171502 w 511329"/>
              <a:gd name="connsiteY26" fmla="*/ 338240 h 509741"/>
              <a:gd name="connsiteX27" fmla="*/ 171502 w 511329"/>
              <a:gd name="connsiteY27" fmla="*/ 509741 h 509741"/>
              <a:gd name="connsiteX28" fmla="*/ 339828 w 511329"/>
              <a:gd name="connsiteY28" fmla="*/ 509741 h 509741"/>
              <a:gd name="connsiteX29" fmla="*/ 339828 w 511329"/>
              <a:gd name="connsiteY29" fmla="*/ 338240 h 509741"/>
              <a:gd name="connsiteX30" fmla="*/ 511330 w 511329"/>
              <a:gd name="connsiteY30" fmla="*/ 338240 h 509741"/>
              <a:gd name="connsiteX31" fmla="*/ 511330 w 511329"/>
              <a:gd name="connsiteY31" fmla="*/ 171502 h 509741"/>
              <a:gd name="connsiteX32" fmla="*/ 339828 w 511329"/>
              <a:gd name="connsiteY32" fmla="*/ 171502 h 509741"/>
              <a:gd name="connsiteX33" fmla="*/ 339828 w 511329"/>
              <a:gd name="connsiteY33" fmla="*/ 0 h 509741"/>
              <a:gd name="connsiteX34" fmla="*/ 339828 w 511329"/>
              <a:gd name="connsiteY34" fmla="*/ 0 h 50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1329" h="509741">
                <a:moveTo>
                  <a:pt x="323948" y="14292"/>
                </a:moveTo>
                <a:lnTo>
                  <a:pt x="323948" y="171502"/>
                </a:lnTo>
                <a:lnTo>
                  <a:pt x="323948" y="185794"/>
                </a:lnTo>
                <a:lnTo>
                  <a:pt x="338240" y="185794"/>
                </a:lnTo>
                <a:lnTo>
                  <a:pt x="495450" y="185794"/>
                </a:lnTo>
                <a:lnTo>
                  <a:pt x="495450" y="322360"/>
                </a:lnTo>
                <a:lnTo>
                  <a:pt x="339828" y="322360"/>
                </a:lnTo>
                <a:lnTo>
                  <a:pt x="323948" y="322360"/>
                </a:lnTo>
                <a:lnTo>
                  <a:pt x="323948" y="336652"/>
                </a:lnTo>
                <a:lnTo>
                  <a:pt x="323948" y="493862"/>
                </a:lnTo>
                <a:lnTo>
                  <a:pt x="187382" y="493862"/>
                </a:lnTo>
                <a:lnTo>
                  <a:pt x="187382" y="336652"/>
                </a:lnTo>
                <a:lnTo>
                  <a:pt x="187382" y="322360"/>
                </a:lnTo>
                <a:lnTo>
                  <a:pt x="173090" y="322360"/>
                </a:lnTo>
                <a:lnTo>
                  <a:pt x="15880" y="322360"/>
                </a:lnTo>
                <a:lnTo>
                  <a:pt x="15880" y="185794"/>
                </a:lnTo>
                <a:lnTo>
                  <a:pt x="173090" y="185794"/>
                </a:lnTo>
                <a:lnTo>
                  <a:pt x="187382" y="185794"/>
                </a:lnTo>
                <a:lnTo>
                  <a:pt x="187382" y="171502"/>
                </a:lnTo>
                <a:lnTo>
                  <a:pt x="187382" y="14292"/>
                </a:lnTo>
                <a:lnTo>
                  <a:pt x="323948" y="14292"/>
                </a:lnTo>
                <a:moveTo>
                  <a:pt x="339828" y="0"/>
                </a:moveTo>
                <a:lnTo>
                  <a:pt x="173090" y="0"/>
                </a:lnTo>
                <a:lnTo>
                  <a:pt x="173090" y="171502"/>
                </a:lnTo>
                <a:lnTo>
                  <a:pt x="0" y="171502"/>
                </a:lnTo>
                <a:lnTo>
                  <a:pt x="0" y="338240"/>
                </a:lnTo>
                <a:lnTo>
                  <a:pt x="171502" y="338240"/>
                </a:lnTo>
                <a:lnTo>
                  <a:pt x="171502" y="509741"/>
                </a:lnTo>
                <a:lnTo>
                  <a:pt x="339828" y="509741"/>
                </a:lnTo>
                <a:lnTo>
                  <a:pt x="339828" y="338240"/>
                </a:lnTo>
                <a:lnTo>
                  <a:pt x="511330" y="338240"/>
                </a:lnTo>
                <a:lnTo>
                  <a:pt x="511330" y="171502"/>
                </a:lnTo>
                <a:lnTo>
                  <a:pt x="339828" y="171502"/>
                </a:lnTo>
                <a:lnTo>
                  <a:pt x="339828" y="0"/>
                </a:lnTo>
                <a:lnTo>
                  <a:pt x="339828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22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รูปแบบอิสระ: รูปร่าง 7">
            <a:extLst>
              <a:ext uri="{FF2B5EF4-FFF2-40B4-BE49-F238E27FC236}">
                <a16:creationId xmlns:a16="http://schemas.microsoft.com/office/drawing/2014/main" id="{11B59D11-530B-45ED-8A9C-19D1AA29ADF2}"/>
              </a:ext>
            </a:extLst>
          </p:cNvPr>
          <p:cNvSpPr/>
          <p:nvPr/>
        </p:nvSpPr>
        <p:spPr>
          <a:xfrm>
            <a:off x="7124378" y="3762699"/>
            <a:ext cx="472052" cy="472052"/>
          </a:xfrm>
          <a:custGeom>
            <a:avLst/>
            <a:gdLst>
              <a:gd name="connsiteX0" fmla="*/ 472052 w 472052"/>
              <a:gd name="connsiteY0" fmla="*/ 158407 h 472052"/>
              <a:gd name="connsiteX1" fmla="*/ 313646 w 472052"/>
              <a:gd name="connsiteY1" fmla="*/ 158407 h 472052"/>
              <a:gd name="connsiteX2" fmla="*/ 313646 w 472052"/>
              <a:gd name="connsiteY2" fmla="*/ 0 h 472052"/>
              <a:gd name="connsiteX3" fmla="*/ 158407 w 472052"/>
              <a:gd name="connsiteY3" fmla="*/ 0 h 472052"/>
              <a:gd name="connsiteX4" fmla="*/ 158407 w 472052"/>
              <a:gd name="connsiteY4" fmla="*/ 158407 h 472052"/>
              <a:gd name="connsiteX5" fmla="*/ 0 w 472052"/>
              <a:gd name="connsiteY5" fmla="*/ 158407 h 472052"/>
              <a:gd name="connsiteX6" fmla="*/ 0 w 472052"/>
              <a:gd name="connsiteY6" fmla="*/ 312061 h 472052"/>
              <a:gd name="connsiteX7" fmla="*/ 158407 w 472052"/>
              <a:gd name="connsiteY7" fmla="*/ 312061 h 472052"/>
              <a:gd name="connsiteX8" fmla="*/ 158407 w 472052"/>
              <a:gd name="connsiteY8" fmla="*/ 472052 h 472052"/>
              <a:gd name="connsiteX9" fmla="*/ 313646 w 472052"/>
              <a:gd name="connsiteY9" fmla="*/ 472052 h 472052"/>
              <a:gd name="connsiteX10" fmla="*/ 313646 w 472052"/>
              <a:gd name="connsiteY10" fmla="*/ 312061 h 472052"/>
              <a:gd name="connsiteX11" fmla="*/ 472052 w 472052"/>
              <a:gd name="connsiteY11" fmla="*/ 312061 h 47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2052" h="472052">
                <a:moveTo>
                  <a:pt x="472052" y="158407"/>
                </a:moveTo>
                <a:lnTo>
                  <a:pt x="313646" y="158407"/>
                </a:lnTo>
                <a:lnTo>
                  <a:pt x="313646" y="0"/>
                </a:lnTo>
                <a:lnTo>
                  <a:pt x="158407" y="0"/>
                </a:lnTo>
                <a:lnTo>
                  <a:pt x="158407" y="158407"/>
                </a:lnTo>
                <a:lnTo>
                  <a:pt x="0" y="158407"/>
                </a:lnTo>
                <a:lnTo>
                  <a:pt x="0" y="312061"/>
                </a:lnTo>
                <a:lnTo>
                  <a:pt x="158407" y="312061"/>
                </a:lnTo>
                <a:lnTo>
                  <a:pt x="158407" y="472052"/>
                </a:lnTo>
                <a:lnTo>
                  <a:pt x="313646" y="472052"/>
                </a:lnTo>
                <a:lnTo>
                  <a:pt x="313646" y="312061"/>
                </a:lnTo>
                <a:lnTo>
                  <a:pt x="472052" y="312061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รูปแบบอิสระ: รูปร่าง 8">
            <a:extLst>
              <a:ext uri="{FF2B5EF4-FFF2-40B4-BE49-F238E27FC236}">
                <a16:creationId xmlns:a16="http://schemas.microsoft.com/office/drawing/2014/main" id="{E932136A-7413-4DF4-9463-F1976F7330C0}"/>
              </a:ext>
            </a:extLst>
          </p:cNvPr>
          <p:cNvSpPr/>
          <p:nvPr/>
        </p:nvSpPr>
        <p:spPr>
          <a:xfrm>
            <a:off x="7068935" y="4431175"/>
            <a:ext cx="479972" cy="479972"/>
          </a:xfrm>
          <a:custGeom>
            <a:avLst/>
            <a:gdLst>
              <a:gd name="connsiteX0" fmla="*/ 304141 w 479972"/>
              <a:gd name="connsiteY0" fmla="*/ 12672 h 479972"/>
              <a:gd name="connsiteX1" fmla="*/ 304141 w 479972"/>
              <a:gd name="connsiteY1" fmla="*/ 159991 h 479972"/>
              <a:gd name="connsiteX2" fmla="*/ 304141 w 479972"/>
              <a:gd name="connsiteY2" fmla="*/ 174247 h 479972"/>
              <a:gd name="connsiteX3" fmla="*/ 318398 w 479972"/>
              <a:gd name="connsiteY3" fmla="*/ 174247 h 479972"/>
              <a:gd name="connsiteX4" fmla="*/ 465716 w 479972"/>
              <a:gd name="connsiteY4" fmla="*/ 174247 h 479972"/>
              <a:gd name="connsiteX5" fmla="*/ 465716 w 479972"/>
              <a:gd name="connsiteY5" fmla="*/ 302557 h 479972"/>
              <a:gd name="connsiteX6" fmla="*/ 318398 w 479972"/>
              <a:gd name="connsiteY6" fmla="*/ 302557 h 479972"/>
              <a:gd name="connsiteX7" fmla="*/ 304141 w 479972"/>
              <a:gd name="connsiteY7" fmla="*/ 302557 h 479972"/>
              <a:gd name="connsiteX8" fmla="*/ 304141 w 479972"/>
              <a:gd name="connsiteY8" fmla="*/ 316813 h 479972"/>
              <a:gd name="connsiteX9" fmla="*/ 304141 w 479972"/>
              <a:gd name="connsiteY9" fmla="*/ 464132 h 479972"/>
              <a:gd name="connsiteX10" fmla="*/ 175832 w 479972"/>
              <a:gd name="connsiteY10" fmla="*/ 464132 h 479972"/>
              <a:gd name="connsiteX11" fmla="*/ 175832 w 479972"/>
              <a:gd name="connsiteY11" fmla="*/ 316813 h 479972"/>
              <a:gd name="connsiteX12" fmla="*/ 175832 w 479972"/>
              <a:gd name="connsiteY12" fmla="*/ 302557 h 479972"/>
              <a:gd name="connsiteX13" fmla="*/ 161575 w 479972"/>
              <a:gd name="connsiteY13" fmla="*/ 302557 h 479972"/>
              <a:gd name="connsiteX14" fmla="*/ 14257 w 479972"/>
              <a:gd name="connsiteY14" fmla="*/ 302557 h 479972"/>
              <a:gd name="connsiteX15" fmla="*/ 14257 w 479972"/>
              <a:gd name="connsiteY15" fmla="*/ 174247 h 479972"/>
              <a:gd name="connsiteX16" fmla="*/ 161575 w 479972"/>
              <a:gd name="connsiteY16" fmla="*/ 174247 h 479972"/>
              <a:gd name="connsiteX17" fmla="*/ 175832 w 479972"/>
              <a:gd name="connsiteY17" fmla="*/ 174247 h 479972"/>
              <a:gd name="connsiteX18" fmla="*/ 175832 w 479972"/>
              <a:gd name="connsiteY18" fmla="*/ 159991 h 479972"/>
              <a:gd name="connsiteX19" fmla="*/ 175832 w 479972"/>
              <a:gd name="connsiteY19" fmla="*/ 12672 h 479972"/>
              <a:gd name="connsiteX20" fmla="*/ 304141 w 479972"/>
              <a:gd name="connsiteY20" fmla="*/ 12672 h 479972"/>
              <a:gd name="connsiteX21" fmla="*/ 318398 w 479972"/>
              <a:gd name="connsiteY21" fmla="*/ 0 h 479972"/>
              <a:gd name="connsiteX22" fmla="*/ 161575 w 479972"/>
              <a:gd name="connsiteY22" fmla="*/ 0 h 479972"/>
              <a:gd name="connsiteX23" fmla="*/ 161575 w 479972"/>
              <a:gd name="connsiteY23" fmla="*/ 161575 h 479972"/>
              <a:gd name="connsiteX24" fmla="*/ 0 w 479972"/>
              <a:gd name="connsiteY24" fmla="*/ 161575 h 479972"/>
              <a:gd name="connsiteX25" fmla="*/ 0 w 479972"/>
              <a:gd name="connsiteY25" fmla="*/ 318398 h 479972"/>
              <a:gd name="connsiteX26" fmla="*/ 161575 w 479972"/>
              <a:gd name="connsiteY26" fmla="*/ 318398 h 479972"/>
              <a:gd name="connsiteX27" fmla="*/ 161575 w 479972"/>
              <a:gd name="connsiteY27" fmla="*/ 479972 h 479972"/>
              <a:gd name="connsiteX28" fmla="*/ 318398 w 479972"/>
              <a:gd name="connsiteY28" fmla="*/ 479972 h 479972"/>
              <a:gd name="connsiteX29" fmla="*/ 318398 w 479972"/>
              <a:gd name="connsiteY29" fmla="*/ 318398 h 479972"/>
              <a:gd name="connsiteX30" fmla="*/ 479973 w 479972"/>
              <a:gd name="connsiteY30" fmla="*/ 318398 h 479972"/>
              <a:gd name="connsiteX31" fmla="*/ 479973 w 479972"/>
              <a:gd name="connsiteY31" fmla="*/ 161575 h 479972"/>
              <a:gd name="connsiteX32" fmla="*/ 318398 w 479972"/>
              <a:gd name="connsiteY32" fmla="*/ 161575 h 479972"/>
              <a:gd name="connsiteX33" fmla="*/ 318398 w 479972"/>
              <a:gd name="connsiteY33" fmla="*/ 0 h 479972"/>
              <a:gd name="connsiteX34" fmla="*/ 318398 w 479972"/>
              <a:gd name="connsiteY34" fmla="*/ 0 h 4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79972" h="479972">
                <a:moveTo>
                  <a:pt x="304141" y="12672"/>
                </a:moveTo>
                <a:lnTo>
                  <a:pt x="304141" y="159991"/>
                </a:lnTo>
                <a:lnTo>
                  <a:pt x="304141" y="174247"/>
                </a:lnTo>
                <a:lnTo>
                  <a:pt x="318398" y="174247"/>
                </a:lnTo>
                <a:lnTo>
                  <a:pt x="465716" y="174247"/>
                </a:lnTo>
                <a:lnTo>
                  <a:pt x="465716" y="302557"/>
                </a:lnTo>
                <a:lnTo>
                  <a:pt x="318398" y="302557"/>
                </a:lnTo>
                <a:lnTo>
                  <a:pt x="304141" y="302557"/>
                </a:lnTo>
                <a:lnTo>
                  <a:pt x="304141" y="316813"/>
                </a:lnTo>
                <a:lnTo>
                  <a:pt x="304141" y="464132"/>
                </a:lnTo>
                <a:lnTo>
                  <a:pt x="175832" y="464132"/>
                </a:lnTo>
                <a:lnTo>
                  <a:pt x="175832" y="316813"/>
                </a:lnTo>
                <a:lnTo>
                  <a:pt x="175832" y="302557"/>
                </a:lnTo>
                <a:lnTo>
                  <a:pt x="161575" y="302557"/>
                </a:lnTo>
                <a:lnTo>
                  <a:pt x="14257" y="302557"/>
                </a:lnTo>
                <a:lnTo>
                  <a:pt x="14257" y="174247"/>
                </a:lnTo>
                <a:lnTo>
                  <a:pt x="161575" y="174247"/>
                </a:lnTo>
                <a:lnTo>
                  <a:pt x="175832" y="174247"/>
                </a:lnTo>
                <a:lnTo>
                  <a:pt x="175832" y="159991"/>
                </a:lnTo>
                <a:lnTo>
                  <a:pt x="175832" y="12672"/>
                </a:lnTo>
                <a:lnTo>
                  <a:pt x="304141" y="12672"/>
                </a:lnTo>
                <a:moveTo>
                  <a:pt x="318398" y="0"/>
                </a:moveTo>
                <a:lnTo>
                  <a:pt x="161575" y="0"/>
                </a:lnTo>
                <a:lnTo>
                  <a:pt x="161575" y="161575"/>
                </a:lnTo>
                <a:lnTo>
                  <a:pt x="0" y="161575"/>
                </a:lnTo>
                <a:lnTo>
                  <a:pt x="0" y="318398"/>
                </a:lnTo>
                <a:lnTo>
                  <a:pt x="161575" y="318398"/>
                </a:lnTo>
                <a:lnTo>
                  <a:pt x="161575" y="479972"/>
                </a:lnTo>
                <a:lnTo>
                  <a:pt x="318398" y="479972"/>
                </a:lnTo>
                <a:lnTo>
                  <a:pt x="318398" y="318398"/>
                </a:lnTo>
                <a:lnTo>
                  <a:pt x="479973" y="318398"/>
                </a:lnTo>
                <a:lnTo>
                  <a:pt x="479973" y="161575"/>
                </a:lnTo>
                <a:lnTo>
                  <a:pt x="318398" y="161575"/>
                </a:lnTo>
                <a:lnTo>
                  <a:pt x="318398" y="0"/>
                </a:lnTo>
                <a:lnTo>
                  <a:pt x="318398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รูปแบบอิสระ: รูปร่าง 9">
            <a:extLst>
              <a:ext uri="{FF2B5EF4-FFF2-40B4-BE49-F238E27FC236}">
                <a16:creationId xmlns:a16="http://schemas.microsoft.com/office/drawing/2014/main" id="{4CB9A9D4-E9B9-402E-981C-C7A766243855}"/>
              </a:ext>
            </a:extLst>
          </p:cNvPr>
          <p:cNvSpPr/>
          <p:nvPr/>
        </p:nvSpPr>
        <p:spPr>
          <a:xfrm>
            <a:off x="8024128" y="4024070"/>
            <a:ext cx="912422" cy="910838"/>
          </a:xfrm>
          <a:custGeom>
            <a:avLst/>
            <a:gdLst>
              <a:gd name="connsiteX0" fmla="*/ 912422 w 912422"/>
              <a:gd name="connsiteY0" fmla="*/ 307309 h 910838"/>
              <a:gd name="connsiteX1" fmla="*/ 605114 w 912422"/>
              <a:gd name="connsiteY1" fmla="*/ 307309 h 910838"/>
              <a:gd name="connsiteX2" fmla="*/ 605114 w 912422"/>
              <a:gd name="connsiteY2" fmla="*/ 0 h 910838"/>
              <a:gd name="connsiteX3" fmla="*/ 307309 w 912422"/>
              <a:gd name="connsiteY3" fmla="*/ 0 h 910838"/>
              <a:gd name="connsiteX4" fmla="*/ 307309 w 912422"/>
              <a:gd name="connsiteY4" fmla="*/ 307309 h 910838"/>
              <a:gd name="connsiteX5" fmla="*/ 0 w 912422"/>
              <a:gd name="connsiteY5" fmla="*/ 307309 h 910838"/>
              <a:gd name="connsiteX6" fmla="*/ 0 w 912422"/>
              <a:gd name="connsiteY6" fmla="*/ 605114 h 910838"/>
              <a:gd name="connsiteX7" fmla="*/ 307309 w 912422"/>
              <a:gd name="connsiteY7" fmla="*/ 605114 h 910838"/>
              <a:gd name="connsiteX8" fmla="*/ 307309 w 912422"/>
              <a:gd name="connsiteY8" fmla="*/ 910839 h 910838"/>
              <a:gd name="connsiteX9" fmla="*/ 605114 w 912422"/>
              <a:gd name="connsiteY9" fmla="*/ 910839 h 910838"/>
              <a:gd name="connsiteX10" fmla="*/ 605114 w 912422"/>
              <a:gd name="connsiteY10" fmla="*/ 605114 h 910838"/>
              <a:gd name="connsiteX11" fmla="*/ 912422 w 912422"/>
              <a:gd name="connsiteY11" fmla="*/ 605114 h 91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2422" h="910838">
                <a:moveTo>
                  <a:pt x="912422" y="307309"/>
                </a:moveTo>
                <a:lnTo>
                  <a:pt x="605114" y="307309"/>
                </a:lnTo>
                <a:lnTo>
                  <a:pt x="605114" y="0"/>
                </a:lnTo>
                <a:lnTo>
                  <a:pt x="307309" y="0"/>
                </a:lnTo>
                <a:lnTo>
                  <a:pt x="307309" y="307309"/>
                </a:lnTo>
                <a:lnTo>
                  <a:pt x="0" y="307309"/>
                </a:lnTo>
                <a:lnTo>
                  <a:pt x="0" y="605114"/>
                </a:lnTo>
                <a:lnTo>
                  <a:pt x="307309" y="605114"/>
                </a:lnTo>
                <a:lnTo>
                  <a:pt x="307309" y="910839"/>
                </a:lnTo>
                <a:lnTo>
                  <a:pt x="605114" y="910839"/>
                </a:lnTo>
                <a:lnTo>
                  <a:pt x="605114" y="605114"/>
                </a:lnTo>
                <a:lnTo>
                  <a:pt x="912422" y="605114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รูปแบบอิสระ: รูปร่าง 10">
            <a:extLst>
              <a:ext uri="{FF2B5EF4-FFF2-40B4-BE49-F238E27FC236}">
                <a16:creationId xmlns:a16="http://schemas.microsoft.com/office/drawing/2014/main" id="{9F6CAF2B-CB96-4786-86BA-EE397DFE6404}"/>
              </a:ext>
            </a:extLst>
          </p:cNvPr>
          <p:cNvSpPr/>
          <p:nvPr/>
        </p:nvSpPr>
        <p:spPr>
          <a:xfrm>
            <a:off x="6383034" y="4109609"/>
            <a:ext cx="451459" cy="451458"/>
          </a:xfrm>
          <a:custGeom>
            <a:avLst/>
            <a:gdLst>
              <a:gd name="connsiteX0" fmla="*/ 286716 w 451459"/>
              <a:gd name="connsiteY0" fmla="*/ 12673 h 451458"/>
              <a:gd name="connsiteX1" fmla="*/ 286716 w 451459"/>
              <a:gd name="connsiteY1" fmla="*/ 152070 h 451458"/>
              <a:gd name="connsiteX2" fmla="*/ 286716 w 451459"/>
              <a:gd name="connsiteY2" fmla="*/ 164743 h 451458"/>
              <a:gd name="connsiteX3" fmla="*/ 299389 w 451459"/>
              <a:gd name="connsiteY3" fmla="*/ 164743 h 451458"/>
              <a:gd name="connsiteX4" fmla="*/ 438786 w 451459"/>
              <a:gd name="connsiteY4" fmla="*/ 164743 h 451458"/>
              <a:gd name="connsiteX5" fmla="*/ 438786 w 451459"/>
              <a:gd name="connsiteY5" fmla="*/ 286716 h 451458"/>
              <a:gd name="connsiteX6" fmla="*/ 299389 w 451459"/>
              <a:gd name="connsiteY6" fmla="*/ 286716 h 451458"/>
              <a:gd name="connsiteX7" fmla="*/ 286716 w 451459"/>
              <a:gd name="connsiteY7" fmla="*/ 286716 h 451458"/>
              <a:gd name="connsiteX8" fmla="*/ 286716 w 451459"/>
              <a:gd name="connsiteY8" fmla="*/ 299389 h 451458"/>
              <a:gd name="connsiteX9" fmla="*/ 286716 w 451459"/>
              <a:gd name="connsiteY9" fmla="*/ 438787 h 451458"/>
              <a:gd name="connsiteX10" fmla="*/ 164743 w 451459"/>
              <a:gd name="connsiteY10" fmla="*/ 438787 h 451458"/>
              <a:gd name="connsiteX11" fmla="*/ 164743 w 451459"/>
              <a:gd name="connsiteY11" fmla="*/ 299389 h 451458"/>
              <a:gd name="connsiteX12" fmla="*/ 164743 w 451459"/>
              <a:gd name="connsiteY12" fmla="*/ 286716 h 451458"/>
              <a:gd name="connsiteX13" fmla="*/ 152071 w 451459"/>
              <a:gd name="connsiteY13" fmla="*/ 286716 h 451458"/>
              <a:gd name="connsiteX14" fmla="*/ 12672 w 451459"/>
              <a:gd name="connsiteY14" fmla="*/ 286716 h 451458"/>
              <a:gd name="connsiteX15" fmla="*/ 12672 w 451459"/>
              <a:gd name="connsiteY15" fmla="*/ 164743 h 451458"/>
              <a:gd name="connsiteX16" fmla="*/ 152071 w 451459"/>
              <a:gd name="connsiteY16" fmla="*/ 164743 h 451458"/>
              <a:gd name="connsiteX17" fmla="*/ 164743 w 451459"/>
              <a:gd name="connsiteY17" fmla="*/ 164743 h 451458"/>
              <a:gd name="connsiteX18" fmla="*/ 164743 w 451459"/>
              <a:gd name="connsiteY18" fmla="*/ 152070 h 451458"/>
              <a:gd name="connsiteX19" fmla="*/ 164743 w 451459"/>
              <a:gd name="connsiteY19" fmla="*/ 12673 h 451458"/>
              <a:gd name="connsiteX20" fmla="*/ 286716 w 451459"/>
              <a:gd name="connsiteY20" fmla="*/ 12673 h 451458"/>
              <a:gd name="connsiteX21" fmla="*/ 299389 w 451459"/>
              <a:gd name="connsiteY21" fmla="*/ 0 h 451458"/>
              <a:gd name="connsiteX22" fmla="*/ 152071 w 451459"/>
              <a:gd name="connsiteY22" fmla="*/ 0 h 451458"/>
              <a:gd name="connsiteX23" fmla="*/ 152071 w 451459"/>
              <a:gd name="connsiteY23" fmla="*/ 152070 h 451458"/>
              <a:gd name="connsiteX24" fmla="*/ 0 w 451459"/>
              <a:gd name="connsiteY24" fmla="*/ 152070 h 451458"/>
              <a:gd name="connsiteX25" fmla="*/ 0 w 451459"/>
              <a:gd name="connsiteY25" fmla="*/ 299389 h 451458"/>
              <a:gd name="connsiteX26" fmla="*/ 152071 w 451459"/>
              <a:gd name="connsiteY26" fmla="*/ 299389 h 451458"/>
              <a:gd name="connsiteX27" fmla="*/ 152071 w 451459"/>
              <a:gd name="connsiteY27" fmla="*/ 451459 h 451458"/>
              <a:gd name="connsiteX28" fmla="*/ 299389 w 451459"/>
              <a:gd name="connsiteY28" fmla="*/ 451459 h 451458"/>
              <a:gd name="connsiteX29" fmla="*/ 299389 w 451459"/>
              <a:gd name="connsiteY29" fmla="*/ 299389 h 451458"/>
              <a:gd name="connsiteX30" fmla="*/ 451459 w 451459"/>
              <a:gd name="connsiteY30" fmla="*/ 299389 h 451458"/>
              <a:gd name="connsiteX31" fmla="*/ 451459 w 451459"/>
              <a:gd name="connsiteY31" fmla="*/ 152070 h 451458"/>
              <a:gd name="connsiteX32" fmla="*/ 299389 w 451459"/>
              <a:gd name="connsiteY32" fmla="*/ 152070 h 451458"/>
              <a:gd name="connsiteX33" fmla="*/ 299389 w 451459"/>
              <a:gd name="connsiteY33" fmla="*/ 0 h 451458"/>
              <a:gd name="connsiteX34" fmla="*/ 299389 w 451459"/>
              <a:gd name="connsiteY34" fmla="*/ 0 h 45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1459" h="451458">
                <a:moveTo>
                  <a:pt x="286716" y="12673"/>
                </a:moveTo>
                <a:lnTo>
                  <a:pt x="286716" y="152070"/>
                </a:lnTo>
                <a:lnTo>
                  <a:pt x="286716" y="164743"/>
                </a:lnTo>
                <a:lnTo>
                  <a:pt x="299389" y="164743"/>
                </a:lnTo>
                <a:lnTo>
                  <a:pt x="438786" y="164743"/>
                </a:lnTo>
                <a:lnTo>
                  <a:pt x="438786" y="286716"/>
                </a:lnTo>
                <a:lnTo>
                  <a:pt x="299389" y="286716"/>
                </a:lnTo>
                <a:lnTo>
                  <a:pt x="286716" y="286716"/>
                </a:lnTo>
                <a:lnTo>
                  <a:pt x="286716" y="299389"/>
                </a:lnTo>
                <a:lnTo>
                  <a:pt x="286716" y="438787"/>
                </a:lnTo>
                <a:lnTo>
                  <a:pt x="164743" y="438787"/>
                </a:lnTo>
                <a:lnTo>
                  <a:pt x="164743" y="299389"/>
                </a:lnTo>
                <a:lnTo>
                  <a:pt x="164743" y="286716"/>
                </a:lnTo>
                <a:lnTo>
                  <a:pt x="152071" y="286716"/>
                </a:lnTo>
                <a:lnTo>
                  <a:pt x="12672" y="286716"/>
                </a:lnTo>
                <a:lnTo>
                  <a:pt x="12672" y="164743"/>
                </a:lnTo>
                <a:lnTo>
                  <a:pt x="152071" y="164743"/>
                </a:lnTo>
                <a:lnTo>
                  <a:pt x="164743" y="164743"/>
                </a:lnTo>
                <a:lnTo>
                  <a:pt x="164743" y="152070"/>
                </a:lnTo>
                <a:lnTo>
                  <a:pt x="164743" y="12673"/>
                </a:lnTo>
                <a:lnTo>
                  <a:pt x="286716" y="12673"/>
                </a:lnTo>
                <a:moveTo>
                  <a:pt x="299389" y="0"/>
                </a:moveTo>
                <a:lnTo>
                  <a:pt x="152071" y="0"/>
                </a:lnTo>
                <a:lnTo>
                  <a:pt x="152071" y="152070"/>
                </a:lnTo>
                <a:lnTo>
                  <a:pt x="0" y="152070"/>
                </a:lnTo>
                <a:lnTo>
                  <a:pt x="0" y="299389"/>
                </a:lnTo>
                <a:lnTo>
                  <a:pt x="152071" y="299389"/>
                </a:lnTo>
                <a:lnTo>
                  <a:pt x="152071" y="451459"/>
                </a:lnTo>
                <a:lnTo>
                  <a:pt x="299389" y="451459"/>
                </a:lnTo>
                <a:lnTo>
                  <a:pt x="299389" y="299389"/>
                </a:lnTo>
                <a:lnTo>
                  <a:pt x="451459" y="299389"/>
                </a:lnTo>
                <a:lnTo>
                  <a:pt x="451459" y="152070"/>
                </a:lnTo>
                <a:lnTo>
                  <a:pt x="299389" y="152070"/>
                </a:lnTo>
                <a:lnTo>
                  <a:pt x="299389" y="0"/>
                </a:lnTo>
                <a:lnTo>
                  <a:pt x="299389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รูปแบบอิสระ: รูปร่าง 12">
            <a:extLst>
              <a:ext uri="{FF2B5EF4-FFF2-40B4-BE49-F238E27FC236}">
                <a16:creationId xmlns:a16="http://schemas.microsoft.com/office/drawing/2014/main" id="{7D34EEDF-B73C-48DC-A74A-D716BFFC2F76}"/>
              </a:ext>
            </a:extLst>
          </p:cNvPr>
          <p:cNvSpPr/>
          <p:nvPr/>
        </p:nvSpPr>
        <p:spPr>
          <a:xfrm>
            <a:off x="7390501" y="3788044"/>
            <a:ext cx="977369" cy="977369"/>
          </a:xfrm>
          <a:custGeom>
            <a:avLst/>
            <a:gdLst>
              <a:gd name="connsiteX0" fmla="*/ 619370 w 977369"/>
              <a:gd name="connsiteY0" fmla="*/ 28513 h 977369"/>
              <a:gd name="connsiteX1" fmla="*/ 619370 w 977369"/>
              <a:gd name="connsiteY1" fmla="*/ 329486 h 977369"/>
              <a:gd name="connsiteX2" fmla="*/ 619370 w 977369"/>
              <a:gd name="connsiteY2" fmla="*/ 357999 h 977369"/>
              <a:gd name="connsiteX3" fmla="*/ 647883 w 977369"/>
              <a:gd name="connsiteY3" fmla="*/ 357999 h 977369"/>
              <a:gd name="connsiteX4" fmla="*/ 948856 w 977369"/>
              <a:gd name="connsiteY4" fmla="*/ 357999 h 977369"/>
              <a:gd name="connsiteX5" fmla="*/ 948856 w 977369"/>
              <a:gd name="connsiteY5" fmla="*/ 620955 h 977369"/>
              <a:gd name="connsiteX6" fmla="*/ 647883 w 977369"/>
              <a:gd name="connsiteY6" fmla="*/ 620955 h 977369"/>
              <a:gd name="connsiteX7" fmla="*/ 619370 w 977369"/>
              <a:gd name="connsiteY7" fmla="*/ 620955 h 977369"/>
              <a:gd name="connsiteX8" fmla="*/ 619370 w 977369"/>
              <a:gd name="connsiteY8" fmla="*/ 649468 h 977369"/>
              <a:gd name="connsiteX9" fmla="*/ 619370 w 977369"/>
              <a:gd name="connsiteY9" fmla="*/ 950440 h 977369"/>
              <a:gd name="connsiteX10" fmla="*/ 356415 w 977369"/>
              <a:gd name="connsiteY10" fmla="*/ 950440 h 977369"/>
              <a:gd name="connsiteX11" fmla="*/ 356415 w 977369"/>
              <a:gd name="connsiteY11" fmla="*/ 649468 h 977369"/>
              <a:gd name="connsiteX12" fmla="*/ 356415 w 977369"/>
              <a:gd name="connsiteY12" fmla="*/ 620955 h 977369"/>
              <a:gd name="connsiteX13" fmla="*/ 327902 w 977369"/>
              <a:gd name="connsiteY13" fmla="*/ 620955 h 977369"/>
              <a:gd name="connsiteX14" fmla="*/ 26929 w 977369"/>
              <a:gd name="connsiteY14" fmla="*/ 620955 h 977369"/>
              <a:gd name="connsiteX15" fmla="*/ 26929 w 977369"/>
              <a:gd name="connsiteY15" fmla="*/ 357999 h 977369"/>
              <a:gd name="connsiteX16" fmla="*/ 327902 w 977369"/>
              <a:gd name="connsiteY16" fmla="*/ 357999 h 977369"/>
              <a:gd name="connsiteX17" fmla="*/ 356415 w 977369"/>
              <a:gd name="connsiteY17" fmla="*/ 357999 h 977369"/>
              <a:gd name="connsiteX18" fmla="*/ 356415 w 977369"/>
              <a:gd name="connsiteY18" fmla="*/ 329486 h 977369"/>
              <a:gd name="connsiteX19" fmla="*/ 356415 w 977369"/>
              <a:gd name="connsiteY19" fmla="*/ 28513 h 977369"/>
              <a:gd name="connsiteX20" fmla="*/ 619370 w 977369"/>
              <a:gd name="connsiteY20" fmla="*/ 28513 h 977369"/>
              <a:gd name="connsiteX21" fmla="*/ 647883 w 977369"/>
              <a:gd name="connsiteY21" fmla="*/ 0 h 977369"/>
              <a:gd name="connsiteX22" fmla="*/ 329486 w 977369"/>
              <a:gd name="connsiteY22" fmla="*/ 0 h 977369"/>
              <a:gd name="connsiteX23" fmla="*/ 329486 w 977369"/>
              <a:gd name="connsiteY23" fmla="*/ 329486 h 977369"/>
              <a:gd name="connsiteX24" fmla="*/ 0 w 977369"/>
              <a:gd name="connsiteY24" fmla="*/ 329486 h 977369"/>
              <a:gd name="connsiteX25" fmla="*/ 0 w 977369"/>
              <a:gd name="connsiteY25" fmla="*/ 647883 h 977369"/>
              <a:gd name="connsiteX26" fmla="*/ 329486 w 977369"/>
              <a:gd name="connsiteY26" fmla="*/ 647883 h 977369"/>
              <a:gd name="connsiteX27" fmla="*/ 329486 w 977369"/>
              <a:gd name="connsiteY27" fmla="*/ 977370 h 977369"/>
              <a:gd name="connsiteX28" fmla="*/ 647883 w 977369"/>
              <a:gd name="connsiteY28" fmla="*/ 977370 h 977369"/>
              <a:gd name="connsiteX29" fmla="*/ 647883 w 977369"/>
              <a:gd name="connsiteY29" fmla="*/ 647883 h 977369"/>
              <a:gd name="connsiteX30" fmla="*/ 977370 w 977369"/>
              <a:gd name="connsiteY30" fmla="*/ 647883 h 977369"/>
              <a:gd name="connsiteX31" fmla="*/ 977370 w 977369"/>
              <a:gd name="connsiteY31" fmla="*/ 329486 h 977369"/>
              <a:gd name="connsiteX32" fmla="*/ 647883 w 977369"/>
              <a:gd name="connsiteY32" fmla="*/ 329486 h 977369"/>
              <a:gd name="connsiteX33" fmla="*/ 647883 w 977369"/>
              <a:gd name="connsiteY33" fmla="*/ 0 h 977369"/>
              <a:gd name="connsiteX34" fmla="*/ 647883 w 977369"/>
              <a:gd name="connsiteY34" fmla="*/ 0 h 97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77369" h="977369">
                <a:moveTo>
                  <a:pt x="619370" y="28513"/>
                </a:moveTo>
                <a:lnTo>
                  <a:pt x="619370" y="329486"/>
                </a:lnTo>
                <a:lnTo>
                  <a:pt x="619370" y="357999"/>
                </a:lnTo>
                <a:lnTo>
                  <a:pt x="647883" y="357999"/>
                </a:lnTo>
                <a:lnTo>
                  <a:pt x="948856" y="357999"/>
                </a:lnTo>
                <a:lnTo>
                  <a:pt x="948856" y="620955"/>
                </a:lnTo>
                <a:lnTo>
                  <a:pt x="647883" y="620955"/>
                </a:lnTo>
                <a:lnTo>
                  <a:pt x="619370" y="620955"/>
                </a:lnTo>
                <a:lnTo>
                  <a:pt x="619370" y="649468"/>
                </a:lnTo>
                <a:lnTo>
                  <a:pt x="619370" y="950440"/>
                </a:lnTo>
                <a:lnTo>
                  <a:pt x="356415" y="950440"/>
                </a:lnTo>
                <a:lnTo>
                  <a:pt x="356415" y="649468"/>
                </a:lnTo>
                <a:lnTo>
                  <a:pt x="356415" y="620955"/>
                </a:lnTo>
                <a:lnTo>
                  <a:pt x="327902" y="620955"/>
                </a:lnTo>
                <a:lnTo>
                  <a:pt x="26929" y="620955"/>
                </a:lnTo>
                <a:lnTo>
                  <a:pt x="26929" y="357999"/>
                </a:lnTo>
                <a:lnTo>
                  <a:pt x="327902" y="357999"/>
                </a:lnTo>
                <a:lnTo>
                  <a:pt x="356415" y="357999"/>
                </a:lnTo>
                <a:lnTo>
                  <a:pt x="356415" y="329486"/>
                </a:lnTo>
                <a:lnTo>
                  <a:pt x="356415" y="28513"/>
                </a:lnTo>
                <a:lnTo>
                  <a:pt x="619370" y="28513"/>
                </a:lnTo>
                <a:moveTo>
                  <a:pt x="647883" y="0"/>
                </a:moveTo>
                <a:lnTo>
                  <a:pt x="329486" y="0"/>
                </a:lnTo>
                <a:lnTo>
                  <a:pt x="329486" y="329486"/>
                </a:lnTo>
                <a:lnTo>
                  <a:pt x="0" y="329486"/>
                </a:lnTo>
                <a:lnTo>
                  <a:pt x="0" y="647883"/>
                </a:lnTo>
                <a:lnTo>
                  <a:pt x="329486" y="647883"/>
                </a:lnTo>
                <a:lnTo>
                  <a:pt x="329486" y="977370"/>
                </a:lnTo>
                <a:lnTo>
                  <a:pt x="647883" y="977370"/>
                </a:lnTo>
                <a:lnTo>
                  <a:pt x="647883" y="647883"/>
                </a:lnTo>
                <a:lnTo>
                  <a:pt x="977370" y="647883"/>
                </a:lnTo>
                <a:lnTo>
                  <a:pt x="977370" y="329486"/>
                </a:lnTo>
                <a:lnTo>
                  <a:pt x="647883" y="329486"/>
                </a:lnTo>
                <a:lnTo>
                  <a:pt x="647883" y="0"/>
                </a:lnTo>
                <a:lnTo>
                  <a:pt x="647883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รูปแบบอิสระ: รูปร่าง 13">
            <a:extLst>
              <a:ext uri="{FF2B5EF4-FFF2-40B4-BE49-F238E27FC236}">
                <a16:creationId xmlns:a16="http://schemas.microsoft.com/office/drawing/2014/main" id="{ADBC5C8D-ED55-4380-8159-80859276F3D0}"/>
              </a:ext>
            </a:extLst>
          </p:cNvPr>
          <p:cNvSpPr/>
          <p:nvPr/>
        </p:nvSpPr>
        <p:spPr>
          <a:xfrm>
            <a:off x="1833594" y="550210"/>
            <a:ext cx="597193" cy="597193"/>
          </a:xfrm>
          <a:custGeom>
            <a:avLst/>
            <a:gdLst>
              <a:gd name="connsiteX0" fmla="*/ 597193 w 597193"/>
              <a:gd name="connsiteY0" fmla="*/ 201177 h 597193"/>
              <a:gd name="connsiteX1" fmla="*/ 396017 w 597193"/>
              <a:gd name="connsiteY1" fmla="*/ 201177 h 597193"/>
              <a:gd name="connsiteX2" fmla="*/ 396017 w 597193"/>
              <a:gd name="connsiteY2" fmla="*/ 0 h 597193"/>
              <a:gd name="connsiteX3" fmla="*/ 201176 w 597193"/>
              <a:gd name="connsiteY3" fmla="*/ 0 h 597193"/>
              <a:gd name="connsiteX4" fmla="*/ 201176 w 597193"/>
              <a:gd name="connsiteY4" fmla="*/ 201177 h 597193"/>
              <a:gd name="connsiteX5" fmla="*/ 0 w 597193"/>
              <a:gd name="connsiteY5" fmla="*/ 201177 h 597193"/>
              <a:gd name="connsiteX6" fmla="*/ 0 w 597193"/>
              <a:gd name="connsiteY6" fmla="*/ 396017 h 597193"/>
              <a:gd name="connsiteX7" fmla="*/ 201176 w 597193"/>
              <a:gd name="connsiteY7" fmla="*/ 396017 h 597193"/>
              <a:gd name="connsiteX8" fmla="*/ 201176 w 597193"/>
              <a:gd name="connsiteY8" fmla="*/ 597193 h 597193"/>
              <a:gd name="connsiteX9" fmla="*/ 396017 w 597193"/>
              <a:gd name="connsiteY9" fmla="*/ 597193 h 597193"/>
              <a:gd name="connsiteX10" fmla="*/ 396017 w 597193"/>
              <a:gd name="connsiteY10" fmla="*/ 396017 h 597193"/>
              <a:gd name="connsiteX11" fmla="*/ 597193 w 597193"/>
              <a:gd name="connsiteY11" fmla="*/ 396017 h 59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7193" h="597193">
                <a:moveTo>
                  <a:pt x="597193" y="201177"/>
                </a:moveTo>
                <a:lnTo>
                  <a:pt x="396017" y="201177"/>
                </a:lnTo>
                <a:lnTo>
                  <a:pt x="396017" y="0"/>
                </a:lnTo>
                <a:lnTo>
                  <a:pt x="201176" y="0"/>
                </a:lnTo>
                <a:lnTo>
                  <a:pt x="201176" y="201177"/>
                </a:lnTo>
                <a:lnTo>
                  <a:pt x="0" y="201177"/>
                </a:lnTo>
                <a:lnTo>
                  <a:pt x="0" y="396017"/>
                </a:lnTo>
                <a:lnTo>
                  <a:pt x="201176" y="396017"/>
                </a:lnTo>
                <a:lnTo>
                  <a:pt x="201176" y="597193"/>
                </a:lnTo>
                <a:lnTo>
                  <a:pt x="396017" y="597193"/>
                </a:lnTo>
                <a:lnTo>
                  <a:pt x="396017" y="396017"/>
                </a:lnTo>
                <a:lnTo>
                  <a:pt x="597193" y="396017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รูปแบบอิสระ: รูปร่าง 14">
            <a:extLst>
              <a:ext uri="{FF2B5EF4-FFF2-40B4-BE49-F238E27FC236}">
                <a16:creationId xmlns:a16="http://schemas.microsoft.com/office/drawing/2014/main" id="{CA574B08-A3C7-475D-8C30-F0A61A9DA0D5}"/>
              </a:ext>
            </a:extLst>
          </p:cNvPr>
          <p:cNvSpPr/>
          <p:nvPr/>
        </p:nvSpPr>
        <p:spPr>
          <a:xfrm>
            <a:off x="1304515" y="580308"/>
            <a:ext cx="362751" cy="362751"/>
          </a:xfrm>
          <a:custGeom>
            <a:avLst/>
            <a:gdLst>
              <a:gd name="connsiteX0" fmla="*/ 229690 w 362751"/>
              <a:gd name="connsiteY0" fmla="*/ 11088 h 362751"/>
              <a:gd name="connsiteX1" fmla="*/ 229690 w 362751"/>
              <a:gd name="connsiteY1" fmla="*/ 123557 h 362751"/>
              <a:gd name="connsiteX2" fmla="*/ 229690 w 362751"/>
              <a:gd name="connsiteY2" fmla="*/ 134646 h 362751"/>
              <a:gd name="connsiteX3" fmla="*/ 240778 w 362751"/>
              <a:gd name="connsiteY3" fmla="*/ 134646 h 362751"/>
              <a:gd name="connsiteX4" fmla="*/ 353247 w 362751"/>
              <a:gd name="connsiteY4" fmla="*/ 134646 h 362751"/>
              <a:gd name="connsiteX5" fmla="*/ 353247 w 362751"/>
              <a:gd name="connsiteY5" fmla="*/ 232858 h 362751"/>
              <a:gd name="connsiteX6" fmla="*/ 240778 w 362751"/>
              <a:gd name="connsiteY6" fmla="*/ 232858 h 362751"/>
              <a:gd name="connsiteX7" fmla="*/ 229690 w 362751"/>
              <a:gd name="connsiteY7" fmla="*/ 232858 h 362751"/>
              <a:gd name="connsiteX8" fmla="*/ 229690 w 362751"/>
              <a:gd name="connsiteY8" fmla="*/ 243946 h 362751"/>
              <a:gd name="connsiteX9" fmla="*/ 229690 w 362751"/>
              <a:gd name="connsiteY9" fmla="*/ 356415 h 362751"/>
              <a:gd name="connsiteX10" fmla="*/ 131478 w 362751"/>
              <a:gd name="connsiteY10" fmla="*/ 356415 h 362751"/>
              <a:gd name="connsiteX11" fmla="*/ 131478 w 362751"/>
              <a:gd name="connsiteY11" fmla="*/ 243946 h 362751"/>
              <a:gd name="connsiteX12" fmla="*/ 131478 w 362751"/>
              <a:gd name="connsiteY12" fmla="*/ 232858 h 362751"/>
              <a:gd name="connsiteX13" fmla="*/ 120389 w 362751"/>
              <a:gd name="connsiteY13" fmla="*/ 232858 h 362751"/>
              <a:gd name="connsiteX14" fmla="*/ 7920 w 362751"/>
              <a:gd name="connsiteY14" fmla="*/ 232858 h 362751"/>
              <a:gd name="connsiteX15" fmla="*/ 7920 w 362751"/>
              <a:gd name="connsiteY15" fmla="*/ 134646 h 362751"/>
              <a:gd name="connsiteX16" fmla="*/ 120389 w 362751"/>
              <a:gd name="connsiteY16" fmla="*/ 134646 h 362751"/>
              <a:gd name="connsiteX17" fmla="*/ 131478 w 362751"/>
              <a:gd name="connsiteY17" fmla="*/ 134646 h 362751"/>
              <a:gd name="connsiteX18" fmla="*/ 131478 w 362751"/>
              <a:gd name="connsiteY18" fmla="*/ 123557 h 362751"/>
              <a:gd name="connsiteX19" fmla="*/ 131478 w 362751"/>
              <a:gd name="connsiteY19" fmla="*/ 11088 h 362751"/>
              <a:gd name="connsiteX20" fmla="*/ 229690 w 362751"/>
              <a:gd name="connsiteY20" fmla="*/ 11088 h 362751"/>
              <a:gd name="connsiteX21" fmla="*/ 240778 w 362751"/>
              <a:gd name="connsiteY21" fmla="*/ 0 h 362751"/>
              <a:gd name="connsiteX22" fmla="*/ 121973 w 362751"/>
              <a:gd name="connsiteY22" fmla="*/ 0 h 362751"/>
              <a:gd name="connsiteX23" fmla="*/ 121973 w 362751"/>
              <a:gd name="connsiteY23" fmla="*/ 121973 h 362751"/>
              <a:gd name="connsiteX24" fmla="*/ 0 w 362751"/>
              <a:gd name="connsiteY24" fmla="*/ 121973 h 362751"/>
              <a:gd name="connsiteX25" fmla="*/ 0 w 362751"/>
              <a:gd name="connsiteY25" fmla="*/ 240778 h 362751"/>
              <a:gd name="connsiteX26" fmla="*/ 121973 w 362751"/>
              <a:gd name="connsiteY26" fmla="*/ 240778 h 362751"/>
              <a:gd name="connsiteX27" fmla="*/ 121973 w 362751"/>
              <a:gd name="connsiteY27" fmla="*/ 362751 h 362751"/>
              <a:gd name="connsiteX28" fmla="*/ 240778 w 362751"/>
              <a:gd name="connsiteY28" fmla="*/ 362751 h 362751"/>
              <a:gd name="connsiteX29" fmla="*/ 240778 w 362751"/>
              <a:gd name="connsiteY29" fmla="*/ 240778 h 362751"/>
              <a:gd name="connsiteX30" fmla="*/ 362751 w 362751"/>
              <a:gd name="connsiteY30" fmla="*/ 240778 h 362751"/>
              <a:gd name="connsiteX31" fmla="*/ 362751 w 362751"/>
              <a:gd name="connsiteY31" fmla="*/ 121973 h 362751"/>
              <a:gd name="connsiteX32" fmla="*/ 240778 w 362751"/>
              <a:gd name="connsiteY32" fmla="*/ 121973 h 362751"/>
              <a:gd name="connsiteX33" fmla="*/ 240778 w 362751"/>
              <a:gd name="connsiteY33" fmla="*/ 0 h 362751"/>
              <a:gd name="connsiteX34" fmla="*/ 240778 w 362751"/>
              <a:gd name="connsiteY34" fmla="*/ 0 h 36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62751" h="362751">
                <a:moveTo>
                  <a:pt x="229690" y="11088"/>
                </a:moveTo>
                <a:lnTo>
                  <a:pt x="229690" y="123557"/>
                </a:lnTo>
                <a:lnTo>
                  <a:pt x="229690" y="134646"/>
                </a:lnTo>
                <a:lnTo>
                  <a:pt x="240778" y="134646"/>
                </a:lnTo>
                <a:lnTo>
                  <a:pt x="353247" y="134646"/>
                </a:lnTo>
                <a:lnTo>
                  <a:pt x="353247" y="232858"/>
                </a:lnTo>
                <a:lnTo>
                  <a:pt x="240778" y="232858"/>
                </a:lnTo>
                <a:lnTo>
                  <a:pt x="229690" y="232858"/>
                </a:lnTo>
                <a:lnTo>
                  <a:pt x="229690" y="243946"/>
                </a:lnTo>
                <a:lnTo>
                  <a:pt x="229690" y="356415"/>
                </a:lnTo>
                <a:lnTo>
                  <a:pt x="131478" y="356415"/>
                </a:lnTo>
                <a:lnTo>
                  <a:pt x="131478" y="243946"/>
                </a:lnTo>
                <a:lnTo>
                  <a:pt x="131478" y="232858"/>
                </a:lnTo>
                <a:lnTo>
                  <a:pt x="120389" y="232858"/>
                </a:lnTo>
                <a:lnTo>
                  <a:pt x="7920" y="232858"/>
                </a:lnTo>
                <a:lnTo>
                  <a:pt x="7920" y="134646"/>
                </a:lnTo>
                <a:lnTo>
                  <a:pt x="120389" y="134646"/>
                </a:lnTo>
                <a:lnTo>
                  <a:pt x="131478" y="134646"/>
                </a:lnTo>
                <a:lnTo>
                  <a:pt x="131478" y="123557"/>
                </a:lnTo>
                <a:lnTo>
                  <a:pt x="131478" y="11088"/>
                </a:lnTo>
                <a:lnTo>
                  <a:pt x="229690" y="11088"/>
                </a:lnTo>
                <a:moveTo>
                  <a:pt x="240778" y="0"/>
                </a:moveTo>
                <a:lnTo>
                  <a:pt x="121973" y="0"/>
                </a:lnTo>
                <a:lnTo>
                  <a:pt x="121973" y="121973"/>
                </a:lnTo>
                <a:lnTo>
                  <a:pt x="0" y="121973"/>
                </a:lnTo>
                <a:lnTo>
                  <a:pt x="0" y="240778"/>
                </a:lnTo>
                <a:lnTo>
                  <a:pt x="121973" y="240778"/>
                </a:lnTo>
                <a:lnTo>
                  <a:pt x="121973" y="362751"/>
                </a:lnTo>
                <a:lnTo>
                  <a:pt x="240778" y="362751"/>
                </a:lnTo>
                <a:lnTo>
                  <a:pt x="240778" y="240778"/>
                </a:lnTo>
                <a:lnTo>
                  <a:pt x="362751" y="240778"/>
                </a:lnTo>
                <a:lnTo>
                  <a:pt x="362751" y="121973"/>
                </a:lnTo>
                <a:lnTo>
                  <a:pt x="240778" y="121973"/>
                </a:lnTo>
                <a:lnTo>
                  <a:pt x="240778" y="0"/>
                </a:lnTo>
                <a:lnTo>
                  <a:pt x="240778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รูปแบบอิสระ: รูปร่าง 15">
            <a:extLst>
              <a:ext uri="{FF2B5EF4-FFF2-40B4-BE49-F238E27FC236}">
                <a16:creationId xmlns:a16="http://schemas.microsoft.com/office/drawing/2014/main" id="{EBC84184-A7EC-4CBB-A4C3-F181BFC0995A}"/>
              </a:ext>
            </a:extLst>
          </p:cNvPr>
          <p:cNvSpPr/>
          <p:nvPr/>
        </p:nvSpPr>
        <p:spPr>
          <a:xfrm>
            <a:off x="1237985" y="1088793"/>
            <a:ext cx="359583" cy="359583"/>
          </a:xfrm>
          <a:custGeom>
            <a:avLst/>
            <a:gdLst>
              <a:gd name="connsiteX0" fmla="*/ 359583 w 359583"/>
              <a:gd name="connsiteY0" fmla="*/ 121973 h 359583"/>
              <a:gd name="connsiteX1" fmla="*/ 237610 w 359583"/>
              <a:gd name="connsiteY1" fmla="*/ 121973 h 359583"/>
              <a:gd name="connsiteX2" fmla="*/ 237610 w 359583"/>
              <a:gd name="connsiteY2" fmla="*/ 0 h 359583"/>
              <a:gd name="connsiteX3" fmla="*/ 121973 w 359583"/>
              <a:gd name="connsiteY3" fmla="*/ 0 h 359583"/>
              <a:gd name="connsiteX4" fmla="*/ 121973 w 359583"/>
              <a:gd name="connsiteY4" fmla="*/ 121973 h 359583"/>
              <a:gd name="connsiteX5" fmla="*/ 0 w 359583"/>
              <a:gd name="connsiteY5" fmla="*/ 121973 h 359583"/>
              <a:gd name="connsiteX6" fmla="*/ 0 w 359583"/>
              <a:gd name="connsiteY6" fmla="*/ 239194 h 359583"/>
              <a:gd name="connsiteX7" fmla="*/ 121973 w 359583"/>
              <a:gd name="connsiteY7" fmla="*/ 239194 h 359583"/>
              <a:gd name="connsiteX8" fmla="*/ 121973 w 359583"/>
              <a:gd name="connsiteY8" fmla="*/ 359583 h 359583"/>
              <a:gd name="connsiteX9" fmla="*/ 237610 w 359583"/>
              <a:gd name="connsiteY9" fmla="*/ 359583 h 359583"/>
              <a:gd name="connsiteX10" fmla="*/ 237610 w 359583"/>
              <a:gd name="connsiteY10" fmla="*/ 239194 h 359583"/>
              <a:gd name="connsiteX11" fmla="*/ 359583 w 359583"/>
              <a:gd name="connsiteY11" fmla="*/ 239194 h 35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9583" h="359583">
                <a:moveTo>
                  <a:pt x="359583" y="121973"/>
                </a:moveTo>
                <a:lnTo>
                  <a:pt x="237610" y="121973"/>
                </a:lnTo>
                <a:lnTo>
                  <a:pt x="237610" y="0"/>
                </a:lnTo>
                <a:lnTo>
                  <a:pt x="121973" y="0"/>
                </a:lnTo>
                <a:lnTo>
                  <a:pt x="121973" y="121973"/>
                </a:lnTo>
                <a:lnTo>
                  <a:pt x="0" y="121973"/>
                </a:lnTo>
                <a:lnTo>
                  <a:pt x="0" y="239194"/>
                </a:lnTo>
                <a:lnTo>
                  <a:pt x="121973" y="239194"/>
                </a:lnTo>
                <a:lnTo>
                  <a:pt x="121973" y="359583"/>
                </a:lnTo>
                <a:lnTo>
                  <a:pt x="237610" y="359583"/>
                </a:lnTo>
                <a:lnTo>
                  <a:pt x="237610" y="239194"/>
                </a:lnTo>
                <a:lnTo>
                  <a:pt x="359583" y="239194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รูปแบบอิสระ: รูปร่าง 16">
            <a:extLst>
              <a:ext uri="{FF2B5EF4-FFF2-40B4-BE49-F238E27FC236}">
                <a16:creationId xmlns:a16="http://schemas.microsoft.com/office/drawing/2014/main" id="{AF55C6FE-38EC-48CE-9333-C9B338AE1E11}"/>
              </a:ext>
            </a:extLst>
          </p:cNvPr>
          <p:cNvSpPr/>
          <p:nvPr/>
        </p:nvSpPr>
        <p:spPr>
          <a:xfrm>
            <a:off x="243191" y="223893"/>
            <a:ext cx="907670" cy="907670"/>
          </a:xfrm>
          <a:custGeom>
            <a:avLst/>
            <a:gdLst>
              <a:gd name="connsiteX0" fmla="*/ 575016 w 907670"/>
              <a:gd name="connsiteY0" fmla="*/ 25345 h 907670"/>
              <a:gd name="connsiteX1" fmla="*/ 575016 w 907670"/>
              <a:gd name="connsiteY1" fmla="*/ 305725 h 907670"/>
              <a:gd name="connsiteX2" fmla="*/ 575016 w 907670"/>
              <a:gd name="connsiteY2" fmla="*/ 331070 h 907670"/>
              <a:gd name="connsiteX3" fmla="*/ 601946 w 907670"/>
              <a:gd name="connsiteY3" fmla="*/ 331070 h 907670"/>
              <a:gd name="connsiteX4" fmla="*/ 882325 w 907670"/>
              <a:gd name="connsiteY4" fmla="*/ 331070 h 907670"/>
              <a:gd name="connsiteX5" fmla="*/ 882325 w 907670"/>
              <a:gd name="connsiteY5" fmla="*/ 575016 h 907670"/>
              <a:gd name="connsiteX6" fmla="*/ 601946 w 907670"/>
              <a:gd name="connsiteY6" fmla="*/ 575016 h 907670"/>
              <a:gd name="connsiteX7" fmla="*/ 576600 w 907670"/>
              <a:gd name="connsiteY7" fmla="*/ 575016 h 907670"/>
              <a:gd name="connsiteX8" fmla="*/ 576600 w 907670"/>
              <a:gd name="connsiteY8" fmla="*/ 601946 h 907670"/>
              <a:gd name="connsiteX9" fmla="*/ 576600 w 907670"/>
              <a:gd name="connsiteY9" fmla="*/ 882325 h 907670"/>
              <a:gd name="connsiteX10" fmla="*/ 331070 w 907670"/>
              <a:gd name="connsiteY10" fmla="*/ 882325 h 907670"/>
              <a:gd name="connsiteX11" fmla="*/ 331070 w 907670"/>
              <a:gd name="connsiteY11" fmla="*/ 601946 h 907670"/>
              <a:gd name="connsiteX12" fmla="*/ 331070 w 907670"/>
              <a:gd name="connsiteY12" fmla="*/ 576601 h 907670"/>
              <a:gd name="connsiteX13" fmla="*/ 305725 w 907670"/>
              <a:gd name="connsiteY13" fmla="*/ 576601 h 907670"/>
              <a:gd name="connsiteX14" fmla="*/ 25345 w 907670"/>
              <a:gd name="connsiteY14" fmla="*/ 576601 h 907670"/>
              <a:gd name="connsiteX15" fmla="*/ 25345 w 907670"/>
              <a:gd name="connsiteY15" fmla="*/ 331070 h 907670"/>
              <a:gd name="connsiteX16" fmla="*/ 305725 w 907670"/>
              <a:gd name="connsiteY16" fmla="*/ 331070 h 907670"/>
              <a:gd name="connsiteX17" fmla="*/ 331070 w 907670"/>
              <a:gd name="connsiteY17" fmla="*/ 331070 h 907670"/>
              <a:gd name="connsiteX18" fmla="*/ 331070 w 907670"/>
              <a:gd name="connsiteY18" fmla="*/ 305725 h 907670"/>
              <a:gd name="connsiteX19" fmla="*/ 331070 w 907670"/>
              <a:gd name="connsiteY19" fmla="*/ 25345 h 907670"/>
              <a:gd name="connsiteX20" fmla="*/ 575016 w 907670"/>
              <a:gd name="connsiteY20" fmla="*/ 25345 h 907670"/>
              <a:gd name="connsiteX21" fmla="*/ 601946 w 907670"/>
              <a:gd name="connsiteY21" fmla="*/ 0 h 907670"/>
              <a:gd name="connsiteX22" fmla="*/ 305725 w 907670"/>
              <a:gd name="connsiteY22" fmla="*/ 0 h 907670"/>
              <a:gd name="connsiteX23" fmla="*/ 305725 w 907670"/>
              <a:gd name="connsiteY23" fmla="*/ 305725 h 907670"/>
              <a:gd name="connsiteX24" fmla="*/ 0 w 907670"/>
              <a:gd name="connsiteY24" fmla="*/ 305725 h 907670"/>
              <a:gd name="connsiteX25" fmla="*/ 0 w 907670"/>
              <a:gd name="connsiteY25" fmla="*/ 601946 h 907670"/>
              <a:gd name="connsiteX26" fmla="*/ 305725 w 907670"/>
              <a:gd name="connsiteY26" fmla="*/ 601946 h 907670"/>
              <a:gd name="connsiteX27" fmla="*/ 305725 w 907670"/>
              <a:gd name="connsiteY27" fmla="*/ 907671 h 907670"/>
              <a:gd name="connsiteX28" fmla="*/ 601946 w 907670"/>
              <a:gd name="connsiteY28" fmla="*/ 907671 h 907670"/>
              <a:gd name="connsiteX29" fmla="*/ 601946 w 907670"/>
              <a:gd name="connsiteY29" fmla="*/ 601946 h 907670"/>
              <a:gd name="connsiteX30" fmla="*/ 907670 w 907670"/>
              <a:gd name="connsiteY30" fmla="*/ 601946 h 907670"/>
              <a:gd name="connsiteX31" fmla="*/ 907670 w 907670"/>
              <a:gd name="connsiteY31" fmla="*/ 305725 h 907670"/>
              <a:gd name="connsiteX32" fmla="*/ 601946 w 907670"/>
              <a:gd name="connsiteY32" fmla="*/ 305725 h 907670"/>
              <a:gd name="connsiteX33" fmla="*/ 601946 w 907670"/>
              <a:gd name="connsiteY33" fmla="*/ 0 h 907670"/>
              <a:gd name="connsiteX34" fmla="*/ 601946 w 907670"/>
              <a:gd name="connsiteY34" fmla="*/ 0 h 90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670" h="907670">
                <a:moveTo>
                  <a:pt x="575016" y="25345"/>
                </a:moveTo>
                <a:lnTo>
                  <a:pt x="575016" y="305725"/>
                </a:lnTo>
                <a:lnTo>
                  <a:pt x="575016" y="331070"/>
                </a:lnTo>
                <a:lnTo>
                  <a:pt x="601946" y="331070"/>
                </a:lnTo>
                <a:lnTo>
                  <a:pt x="882325" y="331070"/>
                </a:lnTo>
                <a:lnTo>
                  <a:pt x="882325" y="575016"/>
                </a:lnTo>
                <a:lnTo>
                  <a:pt x="601946" y="575016"/>
                </a:lnTo>
                <a:lnTo>
                  <a:pt x="576600" y="575016"/>
                </a:lnTo>
                <a:lnTo>
                  <a:pt x="576600" y="601946"/>
                </a:lnTo>
                <a:lnTo>
                  <a:pt x="576600" y="882325"/>
                </a:lnTo>
                <a:lnTo>
                  <a:pt x="331070" y="882325"/>
                </a:lnTo>
                <a:lnTo>
                  <a:pt x="331070" y="601946"/>
                </a:lnTo>
                <a:lnTo>
                  <a:pt x="331070" y="576601"/>
                </a:lnTo>
                <a:lnTo>
                  <a:pt x="305725" y="576601"/>
                </a:lnTo>
                <a:lnTo>
                  <a:pt x="25345" y="576601"/>
                </a:lnTo>
                <a:lnTo>
                  <a:pt x="25345" y="331070"/>
                </a:lnTo>
                <a:lnTo>
                  <a:pt x="305725" y="331070"/>
                </a:lnTo>
                <a:lnTo>
                  <a:pt x="331070" y="331070"/>
                </a:lnTo>
                <a:lnTo>
                  <a:pt x="331070" y="305725"/>
                </a:lnTo>
                <a:lnTo>
                  <a:pt x="331070" y="25345"/>
                </a:lnTo>
                <a:lnTo>
                  <a:pt x="575016" y="25345"/>
                </a:lnTo>
                <a:moveTo>
                  <a:pt x="601946" y="0"/>
                </a:moveTo>
                <a:lnTo>
                  <a:pt x="305725" y="0"/>
                </a:lnTo>
                <a:lnTo>
                  <a:pt x="305725" y="305725"/>
                </a:lnTo>
                <a:lnTo>
                  <a:pt x="0" y="305725"/>
                </a:lnTo>
                <a:lnTo>
                  <a:pt x="0" y="601946"/>
                </a:lnTo>
                <a:lnTo>
                  <a:pt x="305725" y="601946"/>
                </a:lnTo>
                <a:lnTo>
                  <a:pt x="305725" y="907671"/>
                </a:lnTo>
                <a:lnTo>
                  <a:pt x="601946" y="907671"/>
                </a:lnTo>
                <a:lnTo>
                  <a:pt x="601946" y="601946"/>
                </a:lnTo>
                <a:lnTo>
                  <a:pt x="907670" y="601946"/>
                </a:lnTo>
                <a:lnTo>
                  <a:pt x="907670" y="305725"/>
                </a:lnTo>
                <a:lnTo>
                  <a:pt x="601946" y="305725"/>
                </a:lnTo>
                <a:lnTo>
                  <a:pt x="601946" y="0"/>
                </a:lnTo>
                <a:lnTo>
                  <a:pt x="601946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รูปแบบอิสระ: รูปร่าง 17">
            <a:extLst>
              <a:ext uri="{FF2B5EF4-FFF2-40B4-BE49-F238E27FC236}">
                <a16:creationId xmlns:a16="http://schemas.microsoft.com/office/drawing/2014/main" id="{C898CB71-AEBF-483E-AEE6-DD629FC46271}"/>
              </a:ext>
            </a:extLst>
          </p:cNvPr>
          <p:cNvSpPr/>
          <p:nvPr/>
        </p:nvSpPr>
        <p:spPr>
          <a:xfrm>
            <a:off x="306553" y="692776"/>
            <a:ext cx="34849" cy="34849"/>
          </a:xfrm>
          <a:custGeom>
            <a:avLst/>
            <a:gdLst>
              <a:gd name="connsiteX0" fmla="*/ 34849 w 34849"/>
              <a:gd name="connsiteY0" fmla="*/ 17425 h 34849"/>
              <a:gd name="connsiteX1" fmla="*/ 17425 w 34849"/>
              <a:gd name="connsiteY1" fmla="*/ 34849 h 34849"/>
              <a:gd name="connsiteX2" fmla="*/ 0 w 34849"/>
              <a:gd name="connsiteY2" fmla="*/ 17425 h 34849"/>
              <a:gd name="connsiteX3" fmla="*/ 17425 w 34849"/>
              <a:gd name="connsiteY3" fmla="*/ 0 h 34849"/>
              <a:gd name="connsiteX4" fmla="*/ 34849 w 34849"/>
              <a:gd name="connsiteY4" fmla="*/ 17425 h 3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49" h="34849">
                <a:moveTo>
                  <a:pt x="34849" y="17425"/>
                </a:moveTo>
                <a:cubicBezTo>
                  <a:pt x="34849" y="26929"/>
                  <a:pt x="26929" y="34849"/>
                  <a:pt x="17425" y="34849"/>
                </a:cubicBezTo>
                <a:cubicBezTo>
                  <a:pt x="7920" y="34849"/>
                  <a:pt x="0" y="26929"/>
                  <a:pt x="0" y="17425"/>
                </a:cubicBezTo>
                <a:cubicBezTo>
                  <a:pt x="0" y="7920"/>
                  <a:pt x="7920" y="0"/>
                  <a:pt x="17425" y="0"/>
                </a:cubicBezTo>
                <a:cubicBezTo>
                  <a:pt x="26929" y="1584"/>
                  <a:pt x="34849" y="9504"/>
                  <a:pt x="34849" y="17425"/>
                </a:cubicBez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รูปแบบอิสระ: รูปร่าง 18">
            <a:extLst>
              <a:ext uri="{FF2B5EF4-FFF2-40B4-BE49-F238E27FC236}">
                <a16:creationId xmlns:a16="http://schemas.microsoft.com/office/drawing/2014/main" id="{E24A83CD-F123-46DF-91D1-230A0548E1EB}"/>
              </a:ext>
            </a:extLst>
          </p:cNvPr>
          <p:cNvSpPr/>
          <p:nvPr/>
        </p:nvSpPr>
        <p:spPr>
          <a:xfrm>
            <a:off x="309721" y="1155324"/>
            <a:ext cx="1110431" cy="1110431"/>
          </a:xfrm>
          <a:custGeom>
            <a:avLst/>
            <a:gdLst>
              <a:gd name="connsiteX0" fmla="*/ 1110431 w 1110431"/>
              <a:gd name="connsiteY0" fmla="*/ 373840 h 1110431"/>
              <a:gd name="connsiteX1" fmla="*/ 736591 w 1110431"/>
              <a:gd name="connsiteY1" fmla="*/ 373840 h 1110431"/>
              <a:gd name="connsiteX2" fmla="*/ 736591 w 1110431"/>
              <a:gd name="connsiteY2" fmla="*/ 0 h 1110431"/>
              <a:gd name="connsiteX3" fmla="*/ 373840 w 1110431"/>
              <a:gd name="connsiteY3" fmla="*/ 0 h 1110431"/>
              <a:gd name="connsiteX4" fmla="*/ 373840 w 1110431"/>
              <a:gd name="connsiteY4" fmla="*/ 373840 h 1110431"/>
              <a:gd name="connsiteX5" fmla="*/ 0 w 1110431"/>
              <a:gd name="connsiteY5" fmla="*/ 373840 h 1110431"/>
              <a:gd name="connsiteX6" fmla="*/ 0 w 1110431"/>
              <a:gd name="connsiteY6" fmla="*/ 736591 h 1110431"/>
              <a:gd name="connsiteX7" fmla="*/ 373840 w 1110431"/>
              <a:gd name="connsiteY7" fmla="*/ 736591 h 1110431"/>
              <a:gd name="connsiteX8" fmla="*/ 373840 w 1110431"/>
              <a:gd name="connsiteY8" fmla="*/ 1110431 h 1110431"/>
              <a:gd name="connsiteX9" fmla="*/ 736591 w 1110431"/>
              <a:gd name="connsiteY9" fmla="*/ 1110431 h 1110431"/>
              <a:gd name="connsiteX10" fmla="*/ 736591 w 1110431"/>
              <a:gd name="connsiteY10" fmla="*/ 736591 h 1110431"/>
              <a:gd name="connsiteX11" fmla="*/ 1110431 w 1110431"/>
              <a:gd name="connsiteY11" fmla="*/ 736591 h 111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0431" h="1110431">
                <a:moveTo>
                  <a:pt x="1110431" y="373840"/>
                </a:moveTo>
                <a:lnTo>
                  <a:pt x="736591" y="373840"/>
                </a:lnTo>
                <a:lnTo>
                  <a:pt x="736591" y="0"/>
                </a:lnTo>
                <a:lnTo>
                  <a:pt x="373840" y="0"/>
                </a:lnTo>
                <a:lnTo>
                  <a:pt x="373840" y="373840"/>
                </a:lnTo>
                <a:lnTo>
                  <a:pt x="0" y="373840"/>
                </a:lnTo>
                <a:lnTo>
                  <a:pt x="0" y="736591"/>
                </a:lnTo>
                <a:lnTo>
                  <a:pt x="373840" y="736591"/>
                </a:lnTo>
                <a:lnTo>
                  <a:pt x="373840" y="1110431"/>
                </a:lnTo>
                <a:lnTo>
                  <a:pt x="736591" y="1110431"/>
                </a:lnTo>
                <a:lnTo>
                  <a:pt x="736591" y="736591"/>
                </a:lnTo>
                <a:lnTo>
                  <a:pt x="1110431" y="736591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ตัวแทนข้อความ 27">
            <a:extLst>
              <a:ext uri="{FF2B5EF4-FFF2-40B4-BE49-F238E27FC236}">
                <a16:creationId xmlns:a16="http://schemas.microsoft.com/office/drawing/2014/main" id="{F92D13D2-7BE8-48E8-ABC9-8B4862E83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8111" y="908749"/>
            <a:ext cx="2618196" cy="1250054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  <p:sp>
        <p:nvSpPr>
          <p:cNvPr id="21" name="ตัวแทนข้อความ 27">
            <a:extLst>
              <a:ext uri="{FF2B5EF4-FFF2-40B4-BE49-F238E27FC236}">
                <a16:creationId xmlns:a16="http://schemas.microsoft.com/office/drawing/2014/main" id="{A3C7BB5C-3B20-4E83-AF2F-193329303B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531" y="3380780"/>
            <a:ext cx="3612722" cy="980960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2" name="ตัวแทนข้อความ 27">
            <a:extLst>
              <a:ext uri="{FF2B5EF4-FFF2-40B4-BE49-F238E27FC236}">
                <a16:creationId xmlns:a16="http://schemas.microsoft.com/office/drawing/2014/main" id="{B369049F-F642-4196-8823-119336B3B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531" y="2576601"/>
            <a:ext cx="3628469" cy="751978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2,643,765</a:t>
            </a:r>
          </a:p>
        </p:txBody>
      </p:sp>
    </p:spTree>
    <p:extLst>
      <p:ext uri="{BB962C8B-B14F-4D97-AF65-F5344CB8AC3E}">
        <p14:creationId xmlns:p14="http://schemas.microsoft.com/office/powerpoint/2010/main" val="997796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ข้อความ 27">
            <a:extLst>
              <a:ext uri="{FF2B5EF4-FFF2-40B4-BE49-F238E27FC236}">
                <a16:creationId xmlns:a16="http://schemas.microsoft.com/office/drawing/2014/main" id="{125E8285-4B0A-4BC4-B283-D715AB7309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3162" y="363588"/>
            <a:ext cx="4655499" cy="655024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  <p:sp>
        <p:nvSpPr>
          <p:cNvPr id="6" name="ตัวแทนข้อความ 27">
            <a:extLst>
              <a:ext uri="{FF2B5EF4-FFF2-40B4-BE49-F238E27FC236}">
                <a16:creationId xmlns:a16="http://schemas.microsoft.com/office/drawing/2014/main" id="{B2D4D36A-1C88-4B0E-983B-BEEF1E82C8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42133" y="4045096"/>
            <a:ext cx="1859733" cy="622237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" name="ตัวแทนข้อความ 27">
            <a:extLst>
              <a:ext uri="{FF2B5EF4-FFF2-40B4-BE49-F238E27FC236}">
                <a16:creationId xmlns:a16="http://schemas.microsoft.com/office/drawing/2014/main" id="{CD6B8915-10DC-4CB9-B7F6-76C672F750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40248" y="3807114"/>
            <a:ext cx="1263503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9" name="ตัวแทนรูปภาพ 94">
            <a:extLst>
              <a:ext uri="{FF2B5EF4-FFF2-40B4-BE49-F238E27FC236}">
                <a16:creationId xmlns:a16="http://schemas.microsoft.com/office/drawing/2014/main" id="{25C706F3-359D-481D-9CE5-C9B7F3D452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83768" y="1380165"/>
            <a:ext cx="1972324" cy="2186729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0" name="ตัวแทนข้อความ 27">
            <a:extLst>
              <a:ext uri="{FF2B5EF4-FFF2-40B4-BE49-F238E27FC236}">
                <a16:creationId xmlns:a16="http://schemas.microsoft.com/office/drawing/2014/main" id="{6B049DF1-1B6B-4C82-9767-511DDFBB2C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9014" y="4045096"/>
            <a:ext cx="1859733" cy="622237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" name="ตัวแทนข้อความ 27">
            <a:extLst>
              <a:ext uri="{FF2B5EF4-FFF2-40B4-BE49-F238E27FC236}">
                <a16:creationId xmlns:a16="http://schemas.microsoft.com/office/drawing/2014/main" id="{0AAB78D2-A4FD-40F8-A2BA-4EE14CBCF7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7129" y="3807114"/>
            <a:ext cx="1263503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2" name="ตัวแทนรูปภาพ 94">
            <a:extLst>
              <a:ext uri="{FF2B5EF4-FFF2-40B4-BE49-F238E27FC236}">
                <a16:creationId xmlns:a16="http://schemas.microsoft.com/office/drawing/2014/main" id="{19B40616-EAB7-4F4B-993C-6E87882E186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0649" y="1380165"/>
            <a:ext cx="1972324" cy="2186729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ตัวแทนข้อความ 27">
            <a:extLst>
              <a:ext uri="{FF2B5EF4-FFF2-40B4-BE49-F238E27FC236}">
                <a16:creationId xmlns:a16="http://schemas.microsoft.com/office/drawing/2014/main" id="{6EEF6926-26B5-4818-94C2-BFC637CFA5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9120" y="4045096"/>
            <a:ext cx="1859733" cy="622237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4" name="ตัวแทนข้อความ 27">
            <a:extLst>
              <a:ext uri="{FF2B5EF4-FFF2-40B4-BE49-F238E27FC236}">
                <a16:creationId xmlns:a16="http://schemas.microsoft.com/office/drawing/2014/main" id="{F4E554A9-6FF2-49EA-8554-3813C3FBB5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87235" y="3807114"/>
            <a:ext cx="1263503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5" name="ตัวแทนรูปภาพ 94">
            <a:extLst>
              <a:ext uri="{FF2B5EF4-FFF2-40B4-BE49-F238E27FC236}">
                <a16:creationId xmlns:a16="http://schemas.microsoft.com/office/drawing/2014/main" id="{F184EC11-53B2-4D38-8F40-DF67D39531F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0755" y="1380165"/>
            <a:ext cx="1972324" cy="2186729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ตัวแทนรูปภาพ 27">
            <a:extLst>
              <a:ext uri="{FF2B5EF4-FFF2-40B4-BE49-F238E27FC236}">
                <a16:creationId xmlns:a16="http://schemas.microsoft.com/office/drawing/2014/main" id="{FE1B8943-51AF-4992-9BC1-2AFF0C354F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2757" y="0"/>
            <a:ext cx="5104014" cy="3258589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ตัวแทนข้อความ 27">
            <a:extLst>
              <a:ext uri="{FF2B5EF4-FFF2-40B4-BE49-F238E27FC236}">
                <a16:creationId xmlns:a16="http://schemas.microsoft.com/office/drawing/2014/main" id="{0A68C121-E89A-42D8-8873-3C389EC72B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7103" y="3014881"/>
            <a:ext cx="3612490" cy="730999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49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our</a:t>
            </a:r>
          </a:p>
        </p:txBody>
      </p:sp>
      <p:sp>
        <p:nvSpPr>
          <p:cNvPr id="30" name="ตัวแทนข้อความ 27">
            <a:extLst>
              <a:ext uri="{FF2B5EF4-FFF2-40B4-BE49-F238E27FC236}">
                <a16:creationId xmlns:a16="http://schemas.microsoft.com/office/drawing/2014/main" id="{1D5ABC3A-8421-4E7C-B074-5E8298B660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7102" y="3668342"/>
            <a:ext cx="3612490" cy="92978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4245373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ตัวแทนรูปภาพ 17">
            <a:extLst>
              <a:ext uri="{FF2B5EF4-FFF2-40B4-BE49-F238E27FC236}">
                <a16:creationId xmlns:a16="http://schemas.microsoft.com/office/drawing/2014/main" id="{817CF74A-3DB7-4003-8FBE-D6187EA993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88" r="2288"/>
          <a:stretch>
            <a:fillRect/>
          </a:stretch>
        </p:blipFill>
        <p:spPr>
          <a:xfrm>
            <a:off x="2548748" y="340468"/>
            <a:ext cx="6501384" cy="7208130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16" name="รูปแบบอิสระ: รูปร่าง 15">
            <a:extLst>
              <a:ext uri="{FF2B5EF4-FFF2-40B4-BE49-F238E27FC236}">
                <a16:creationId xmlns:a16="http://schemas.microsoft.com/office/drawing/2014/main" id="{8F45D037-659F-41B4-8E7F-5E876264954F}"/>
              </a:ext>
            </a:extLst>
          </p:cNvPr>
          <p:cNvSpPr/>
          <p:nvPr/>
        </p:nvSpPr>
        <p:spPr>
          <a:xfrm>
            <a:off x="767871" y="1172044"/>
            <a:ext cx="735119" cy="735119"/>
          </a:xfrm>
          <a:custGeom>
            <a:avLst/>
            <a:gdLst>
              <a:gd name="connsiteX0" fmla="*/ 735120 w 735119"/>
              <a:gd name="connsiteY0" fmla="*/ 248222 h 735119"/>
              <a:gd name="connsiteX1" fmla="*/ 486897 w 735119"/>
              <a:gd name="connsiteY1" fmla="*/ 248222 h 735119"/>
              <a:gd name="connsiteX2" fmla="*/ 486897 w 735119"/>
              <a:gd name="connsiteY2" fmla="*/ 0 h 735119"/>
              <a:gd name="connsiteX3" fmla="*/ 248222 w 735119"/>
              <a:gd name="connsiteY3" fmla="*/ 0 h 735119"/>
              <a:gd name="connsiteX4" fmla="*/ 248222 w 735119"/>
              <a:gd name="connsiteY4" fmla="*/ 248222 h 735119"/>
              <a:gd name="connsiteX5" fmla="*/ 0 w 735119"/>
              <a:gd name="connsiteY5" fmla="*/ 248222 h 735119"/>
              <a:gd name="connsiteX6" fmla="*/ 0 w 735119"/>
              <a:gd name="connsiteY6" fmla="*/ 488489 h 735119"/>
              <a:gd name="connsiteX7" fmla="*/ 248222 w 735119"/>
              <a:gd name="connsiteY7" fmla="*/ 488489 h 735119"/>
              <a:gd name="connsiteX8" fmla="*/ 248222 w 735119"/>
              <a:gd name="connsiteY8" fmla="*/ 735120 h 735119"/>
              <a:gd name="connsiteX9" fmla="*/ 486897 w 735119"/>
              <a:gd name="connsiteY9" fmla="*/ 735120 h 735119"/>
              <a:gd name="connsiteX10" fmla="*/ 486897 w 735119"/>
              <a:gd name="connsiteY10" fmla="*/ 488489 h 735119"/>
              <a:gd name="connsiteX11" fmla="*/ 735120 w 735119"/>
              <a:gd name="connsiteY11" fmla="*/ 488489 h 73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5119" h="735119">
                <a:moveTo>
                  <a:pt x="735120" y="248222"/>
                </a:moveTo>
                <a:lnTo>
                  <a:pt x="486897" y="248222"/>
                </a:lnTo>
                <a:lnTo>
                  <a:pt x="486897" y="0"/>
                </a:lnTo>
                <a:lnTo>
                  <a:pt x="248222" y="0"/>
                </a:lnTo>
                <a:lnTo>
                  <a:pt x="248222" y="248222"/>
                </a:lnTo>
                <a:lnTo>
                  <a:pt x="0" y="248222"/>
                </a:lnTo>
                <a:lnTo>
                  <a:pt x="0" y="488489"/>
                </a:lnTo>
                <a:lnTo>
                  <a:pt x="248222" y="488489"/>
                </a:lnTo>
                <a:lnTo>
                  <a:pt x="248222" y="735120"/>
                </a:lnTo>
                <a:lnTo>
                  <a:pt x="486897" y="735120"/>
                </a:lnTo>
                <a:lnTo>
                  <a:pt x="486897" y="488489"/>
                </a:lnTo>
                <a:lnTo>
                  <a:pt x="735120" y="488489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9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รูปแบบอิสระ: รูปร่าง 16">
            <a:extLst>
              <a:ext uri="{FF2B5EF4-FFF2-40B4-BE49-F238E27FC236}">
                <a16:creationId xmlns:a16="http://schemas.microsoft.com/office/drawing/2014/main" id="{8140B22C-B1A0-4BF0-9982-FE7C775323A2}"/>
              </a:ext>
            </a:extLst>
          </p:cNvPr>
          <p:cNvSpPr/>
          <p:nvPr/>
        </p:nvSpPr>
        <p:spPr>
          <a:xfrm>
            <a:off x="2184010" y="1105214"/>
            <a:ext cx="482123" cy="482123"/>
          </a:xfrm>
          <a:custGeom>
            <a:avLst/>
            <a:gdLst>
              <a:gd name="connsiteX0" fmla="*/ 305504 w 482123"/>
              <a:gd name="connsiteY0" fmla="*/ 14321 h 482123"/>
              <a:gd name="connsiteX1" fmla="*/ 305504 w 482123"/>
              <a:gd name="connsiteY1" fmla="*/ 162299 h 482123"/>
              <a:gd name="connsiteX2" fmla="*/ 305504 w 482123"/>
              <a:gd name="connsiteY2" fmla="*/ 176620 h 482123"/>
              <a:gd name="connsiteX3" fmla="*/ 319825 w 482123"/>
              <a:gd name="connsiteY3" fmla="*/ 176620 h 482123"/>
              <a:gd name="connsiteX4" fmla="*/ 467803 w 482123"/>
              <a:gd name="connsiteY4" fmla="*/ 176620 h 482123"/>
              <a:gd name="connsiteX5" fmla="*/ 467803 w 482123"/>
              <a:gd name="connsiteY5" fmla="*/ 305504 h 482123"/>
              <a:gd name="connsiteX6" fmla="*/ 319825 w 482123"/>
              <a:gd name="connsiteY6" fmla="*/ 305504 h 482123"/>
              <a:gd name="connsiteX7" fmla="*/ 305504 w 482123"/>
              <a:gd name="connsiteY7" fmla="*/ 305504 h 482123"/>
              <a:gd name="connsiteX8" fmla="*/ 305504 w 482123"/>
              <a:gd name="connsiteY8" fmla="*/ 319825 h 482123"/>
              <a:gd name="connsiteX9" fmla="*/ 305504 w 482123"/>
              <a:gd name="connsiteY9" fmla="*/ 469395 h 482123"/>
              <a:gd name="connsiteX10" fmla="*/ 176620 w 482123"/>
              <a:gd name="connsiteY10" fmla="*/ 469395 h 482123"/>
              <a:gd name="connsiteX11" fmla="*/ 176620 w 482123"/>
              <a:gd name="connsiteY11" fmla="*/ 321416 h 482123"/>
              <a:gd name="connsiteX12" fmla="*/ 176620 w 482123"/>
              <a:gd name="connsiteY12" fmla="*/ 307095 h 482123"/>
              <a:gd name="connsiteX13" fmla="*/ 162299 w 482123"/>
              <a:gd name="connsiteY13" fmla="*/ 307095 h 482123"/>
              <a:gd name="connsiteX14" fmla="*/ 14320 w 482123"/>
              <a:gd name="connsiteY14" fmla="*/ 307095 h 482123"/>
              <a:gd name="connsiteX15" fmla="*/ 14320 w 482123"/>
              <a:gd name="connsiteY15" fmla="*/ 178211 h 482123"/>
              <a:gd name="connsiteX16" fmla="*/ 162299 w 482123"/>
              <a:gd name="connsiteY16" fmla="*/ 178211 h 482123"/>
              <a:gd name="connsiteX17" fmla="*/ 176620 w 482123"/>
              <a:gd name="connsiteY17" fmla="*/ 178211 h 482123"/>
              <a:gd name="connsiteX18" fmla="*/ 176620 w 482123"/>
              <a:gd name="connsiteY18" fmla="*/ 163890 h 482123"/>
              <a:gd name="connsiteX19" fmla="*/ 176620 w 482123"/>
              <a:gd name="connsiteY19" fmla="*/ 15912 h 482123"/>
              <a:gd name="connsiteX20" fmla="*/ 305504 w 482123"/>
              <a:gd name="connsiteY20" fmla="*/ 15912 h 482123"/>
              <a:gd name="connsiteX21" fmla="*/ 319825 w 482123"/>
              <a:gd name="connsiteY21" fmla="*/ 0 h 482123"/>
              <a:gd name="connsiteX22" fmla="*/ 162299 w 482123"/>
              <a:gd name="connsiteY22" fmla="*/ 0 h 482123"/>
              <a:gd name="connsiteX23" fmla="*/ 162299 w 482123"/>
              <a:gd name="connsiteY23" fmla="*/ 162299 h 482123"/>
              <a:gd name="connsiteX24" fmla="*/ 0 w 482123"/>
              <a:gd name="connsiteY24" fmla="*/ 162299 h 482123"/>
              <a:gd name="connsiteX25" fmla="*/ 0 w 482123"/>
              <a:gd name="connsiteY25" fmla="*/ 319825 h 482123"/>
              <a:gd name="connsiteX26" fmla="*/ 162299 w 482123"/>
              <a:gd name="connsiteY26" fmla="*/ 319825 h 482123"/>
              <a:gd name="connsiteX27" fmla="*/ 162299 w 482123"/>
              <a:gd name="connsiteY27" fmla="*/ 482124 h 482123"/>
              <a:gd name="connsiteX28" fmla="*/ 319825 w 482123"/>
              <a:gd name="connsiteY28" fmla="*/ 482124 h 482123"/>
              <a:gd name="connsiteX29" fmla="*/ 319825 w 482123"/>
              <a:gd name="connsiteY29" fmla="*/ 319825 h 482123"/>
              <a:gd name="connsiteX30" fmla="*/ 482124 w 482123"/>
              <a:gd name="connsiteY30" fmla="*/ 319825 h 482123"/>
              <a:gd name="connsiteX31" fmla="*/ 482124 w 482123"/>
              <a:gd name="connsiteY31" fmla="*/ 162299 h 482123"/>
              <a:gd name="connsiteX32" fmla="*/ 319825 w 482123"/>
              <a:gd name="connsiteY32" fmla="*/ 162299 h 482123"/>
              <a:gd name="connsiteX33" fmla="*/ 319825 w 482123"/>
              <a:gd name="connsiteY33" fmla="*/ 0 h 482123"/>
              <a:gd name="connsiteX34" fmla="*/ 319825 w 482123"/>
              <a:gd name="connsiteY34" fmla="*/ 0 h 48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82123" h="482123">
                <a:moveTo>
                  <a:pt x="305504" y="14321"/>
                </a:moveTo>
                <a:lnTo>
                  <a:pt x="305504" y="162299"/>
                </a:lnTo>
                <a:lnTo>
                  <a:pt x="305504" y="176620"/>
                </a:lnTo>
                <a:lnTo>
                  <a:pt x="319825" y="176620"/>
                </a:lnTo>
                <a:lnTo>
                  <a:pt x="467803" y="176620"/>
                </a:lnTo>
                <a:lnTo>
                  <a:pt x="467803" y="305504"/>
                </a:lnTo>
                <a:lnTo>
                  <a:pt x="319825" y="305504"/>
                </a:lnTo>
                <a:lnTo>
                  <a:pt x="305504" y="305504"/>
                </a:lnTo>
                <a:lnTo>
                  <a:pt x="305504" y="319825"/>
                </a:lnTo>
                <a:lnTo>
                  <a:pt x="305504" y="469395"/>
                </a:lnTo>
                <a:lnTo>
                  <a:pt x="176620" y="469395"/>
                </a:lnTo>
                <a:lnTo>
                  <a:pt x="176620" y="321416"/>
                </a:lnTo>
                <a:lnTo>
                  <a:pt x="176620" y="307095"/>
                </a:lnTo>
                <a:lnTo>
                  <a:pt x="162299" y="307095"/>
                </a:lnTo>
                <a:lnTo>
                  <a:pt x="14320" y="307095"/>
                </a:lnTo>
                <a:lnTo>
                  <a:pt x="14320" y="178211"/>
                </a:lnTo>
                <a:lnTo>
                  <a:pt x="162299" y="178211"/>
                </a:lnTo>
                <a:lnTo>
                  <a:pt x="176620" y="178211"/>
                </a:lnTo>
                <a:lnTo>
                  <a:pt x="176620" y="163890"/>
                </a:lnTo>
                <a:lnTo>
                  <a:pt x="176620" y="15912"/>
                </a:lnTo>
                <a:lnTo>
                  <a:pt x="305504" y="15912"/>
                </a:lnTo>
                <a:moveTo>
                  <a:pt x="319825" y="0"/>
                </a:moveTo>
                <a:lnTo>
                  <a:pt x="162299" y="0"/>
                </a:lnTo>
                <a:lnTo>
                  <a:pt x="162299" y="162299"/>
                </a:lnTo>
                <a:lnTo>
                  <a:pt x="0" y="162299"/>
                </a:lnTo>
                <a:lnTo>
                  <a:pt x="0" y="319825"/>
                </a:lnTo>
                <a:lnTo>
                  <a:pt x="162299" y="319825"/>
                </a:lnTo>
                <a:lnTo>
                  <a:pt x="162299" y="482124"/>
                </a:lnTo>
                <a:lnTo>
                  <a:pt x="319825" y="482124"/>
                </a:lnTo>
                <a:lnTo>
                  <a:pt x="319825" y="319825"/>
                </a:lnTo>
                <a:lnTo>
                  <a:pt x="482124" y="319825"/>
                </a:lnTo>
                <a:lnTo>
                  <a:pt x="482124" y="162299"/>
                </a:lnTo>
                <a:lnTo>
                  <a:pt x="319825" y="162299"/>
                </a:lnTo>
                <a:lnTo>
                  <a:pt x="319825" y="0"/>
                </a:lnTo>
                <a:lnTo>
                  <a:pt x="319825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9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รูปแบบอิสระ: รูปร่าง 17">
            <a:extLst>
              <a:ext uri="{FF2B5EF4-FFF2-40B4-BE49-F238E27FC236}">
                <a16:creationId xmlns:a16="http://schemas.microsoft.com/office/drawing/2014/main" id="{0A770AF8-8E00-4266-A3BA-A6C6E6853A13}"/>
              </a:ext>
            </a:extLst>
          </p:cNvPr>
          <p:cNvSpPr/>
          <p:nvPr/>
        </p:nvSpPr>
        <p:spPr>
          <a:xfrm>
            <a:off x="1495035" y="782207"/>
            <a:ext cx="453482" cy="453482"/>
          </a:xfrm>
          <a:custGeom>
            <a:avLst/>
            <a:gdLst>
              <a:gd name="connsiteX0" fmla="*/ 288001 w 453482"/>
              <a:gd name="connsiteY0" fmla="*/ 14321 h 453482"/>
              <a:gd name="connsiteX1" fmla="*/ 288001 w 453482"/>
              <a:gd name="connsiteY1" fmla="*/ 154343 h 453482"/>
              <a:gd name="connsiteX2" fmla="*/ 288001 w 453482"/>
              <a:gd name="connsiteY2" fmla="*/ 167073 h 453482"/>
              <a:gd name="connsiteX3" fmla="*/ 300731 w 453482"/>
              <a:gd name="connsiteY3" fmla="*/ 167073 h 453482"/>
              <a:gd name="connsiteX4" fmla="*/ 440753 w 453482"/>
              <a:gd name="connsiteY4" fmla="*/ 167073 h 453482"/>
              <a:gd name="connsiteX5" fmla="*/ 440753 w 453482"/>
              <a:gd name="connsiteY5" fmla="*/ 289593 h 453482"/>
              <a:gd name="connsiteX6" fmla="*/ 300731 w 453482"/>
              <a:gd name="connsiteY6" fmla="*/ 289593 h 453482"/>
              <a:gd name="connsiteX7" fmla="*/ 288001 w 453482"/>
              <a:gd name="connsiteY7" fmla="*/ 289593 h 453482"/>
              <a:gd name="connsiteX8" fmla="*/ 288001 w 453482"/>
              <a:gd name="connsiteY8" fmla="*/ 302322 h 453482"/>
              <a:gd name="connsiteX9" fmla="*/ 288001 w 453482"/>
              <a:gd name="connsiteY9" fmla="*/ 442345 h 453482"/>
              <a:gd name="connsiteX10" fmla="*/ 167073 w 453482"/>
              <a:gd name="connsiteY10" fmla="*/ 442345 h 453482"/>
              <a:gd name="connsiteX11" fmla="*/ 167073 w 453482"/>
              <a:gd name="connsiteY11" fmla="*/ 302322 h 453482"/>
              <a:gd name="connsiteX12" fmla="*/ 167073 w 453482"/>
              <a:gd name="connsiteY12" fmla="*/ 289593 h 453482"/>
              <a:gd name="connsiteX13" fmla="*/ 154343 w 453482"/>
              <a:gd name="connsiteY13" fmla="*/ 289593 h 453482"/>
              <a:gd name="connsiteX14" fmla="*/ 14321 w 453482"/>
              <a:gd name="connsiteY14" fmla="*/ 289593 h 453482"/>
              <a:gd name="connsiteX15" fmla="*/ 14321 w 453482"/>
              <a:gd name="connsiteY15" fmla="*/ 167073 h 453482"/>
              <a:gd name="connsiteX16" fmla="*/ 154343 w 453482"/>
              <a:gd name="connsiteY16" fmla="*/ 167073 h 453482"/>
              <a:gd name="connsiteX17" fmla="*/ 167073 w 453482"/>
              <a:gd name="connsiteY17" fmla="*/ 167073 h 453482"/>
              <a:gd name="connsiteX18" fmla="*/ 167073 w 453482"/>
              <a:gd name="connsiteY18" fmla="*/ 154343 h 453482"/>
              <a:gd name="connsiteX19" fmla="*/ 167073 w 453482"/>
              <a:gd name="connsiteY19" fmla="*/ 14321 h 453482"/>
              <a:gd name="connsiteX20" fmla="*/ 288001 w 453482"/>
              <a:gd name="connsiteY20" fmla="*/ 14321 h 453482"/>
              <a:gd name="connsiteX21" fmla="*/ 300731 w 453482"/>
              <a:gd name="connsiteY21" fmla="*/ 0 h 453482"/>
              <a:gd name="connsiteX22" fmla="*/ 152752 w 453482"/>
              <a:gd name="connsiteY22" fmla="*/ 0 h 453482"/>
              <a:gd name="connsiteX23" fmla="*/ 152752 w 453482"/>
              <a:gd name="connsiteY23" fmla="*/ 152752 h 453482"/>
              <a:gd name="connsiteX24" fmla="*/ 0 w 453482"/>
              <a:gd name="connsiteY24" fmla="*/ 152752 h 453482"/>
              <a:gd name="connsiteX25" fmla="*/ 0 w 453482"/>
              <a:gd name="connsiteY25" fmla="*/ 300731 h 453482"/>
              <a:gd name="connsiteX26" fmla="*/ 152752 w 453482"/>
              <a:gd name="connsiteY26" fmla="*/ 300731 h 453482"/>
              <a:gd name="connsiteX27" fmla="*/ 152752 w 453482"/>
              <a:gd name="connsiteY27" fmla="*/ 453483 h 453482"/>
              <a:gd name="connsiteX28" fmla="*/ 300731 w 453482"/>
              <a:gd name="connsiteY28" fmla="*/ 453483 h 453482"/>
              <a:gd name="connsiteX29" fmla="*/ 300731 w 453482"/>
              <a:gd name="connsiteY29" fmla="*/ 300731 h 453482"/>
              <a:gd name="connsiteX30" fmla="*/ 453483 w 453482"/>
              <a:gd name="connsiteY30" fmla="*/ 300731 h 453482"/>
              <a:gd name="connsiteX31" fmla="*/ 453483 w 453482"/>
              <a:gd name="connsiteY31" fmla="*/ 152752 h 453482"/>
              <a:gd name="connsiteX32" fmla="*/ 300731 w 453482"/>
              <a:gd name="connsiteY32" fmla="*/ 152752 h 453482"/>
              <a:gd name="connsiteX33" fmla="*/ 300731 w 453482"/>
              <a:gd name="connsiteY33" fmla="*/ 0 h 453482"/>
              <a:gd name="connsiteX34" fmla="*/ 300731 w 453482"/>
              <a:gd name="connsiteY34" fmla="*/ 0 h 453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3482" h="453482">
                <a:moveTo>
                  <a:pt x="288001" y="14321"/>
                </a:moveTo>
                <a:lnTo>
                  <a:pt x="288001" y="154343"/>
                </a:lnTo>
                <a:lnTo>
                  <a:pt x="288001" y="167073"/>
                </a:lnTo>
                <a:lnTo>
                  <a:pt x="300731" y="167073"/>
                </a:lnTo>
                <a:lnTo>
                  <a:pt x="440753" y="167073"/>
                </a:lnTo>
                <a:lnTo>
                  <a:pt x="440753" y="289593"/>
                </a:lnTo>
                <a:lnTo>
                  <a:pt x="300731" y="289593"/>
                </a:lnTo>
                <a:lnTo>
                  <a:pt x="288001" y="289593"/>
                </a:lnTo>
                <a:lnTo>
                  <a:pt x="288001" y="302322"/>
                </a:lnTo>
                <a:lnTo>
                  <a:pt x="288001" y="442345"/>
                </a:lnTo>
                <a:lnTo>
                  <a:pt x="167073" y="442345"/>
                </a:lnTo>
                <a:lnTo>
                  <a:pt x="167073" y="302322"/>
                </a:lnTo>
                <a:lnTo>
                  <a:pt x="167073" y="289593"/>
                </a:lnTo>
                <a:lnTo>
                  <a:pt x="154343" y="289593"/>
                </a:lnTo>
                <a:lnTo>
                  <a:pt x="14321" y="289593"/>
                </a:lnTo>
                <a:lnTo>
                  <a:pt x="14321" y="167073"/>
                </a:lnTo>
                <a:lnTo>
                  <a:pt x="154343" y="167073"/>
                </a:lnTo>
                <a:lnTo>
                  <a:pt x="167073" y="167073"/>
                </a:lnTo>
                <a:lnTo>
                  <a:pt x="167073" y="154343"/>
                </a:lnTo>
                <a:lnTo>
                  <a:pt x="167073" y="14321"/>
                </a:lnTo>
                <a:lnTo>
                  <a:pt x="288001" y="14321"/>
                </a:lnTo>
                <a:moveTo>
                  <a:pt x="300731" y="0"/>
                </a:moveTo>
                <a:lnTo>
                  <a:pt x="152752" y="0"/>
                </a:lnTo>
                <a:lnTo>
                  <a:pt x="152752" y="152752"/>
                </a:lnTo>
                <a:lnTo>
                  <a:pt x="0" y="152752"/>
                </a:lnTo>
                <a:lnTo>
                  <a:pt x="0" y="300731"/>
                </a:lnTo>
                <a:lnTo>
                  <a:pt x="152752" y="300731"/>
                </a:lnTo>
                <a:lnTo>
                  <a:pt x="152752" y="453483"/>
                </a:lnTo>
                <a:lnTo>
                  <a:pt x="300731" y="453483"/>
                </a:lnTo>
                <a:lnTo>
                  <a:pt x="300731" y="300731"/>
                </a:lnTo>
                <a:lnTo>
                  <a:pt x="453483" y="300731"/>
                </a:lnTo>
                <a:lnTo>
                  <a:pt x="453483" y="152752"/>
                </a:lnTo>
                <a:lnTo>
                  <a:pt x="300731" y="152752"/>
                </a:lnTo>
                <a:lnTo>
                  <a:pt x="300731" y="0"/>
                </a:lnTo>
                <a:lnTo>
                  <a:pt x="300731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9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รูปแบบอิสระ: รูปร่าง 18">
            <a:extLst>
              <a:ext uri="{FF2B5EF4-FFF2-40B4-BE49-F238E27FC236}">
                <a16:creationId xmlns:a16="http://schemas.microsoft.com/office/drawing/2014/main" id="{77CF1519-739B-401F-9EAC-A5D65D1FCBDD}"/>
              </a:ext>
            </a:extLst>
          </p:cNvPr>
          <p:cNvSpPr/>
          <p:nvPr/>
        </p:nvSpPr>
        <p:spPr>
          <a:xfrm>
            <a:off x="1630284" y="1509371"/>
            <a:ext cx="130475" cy="130475"/>
          </a:xfrm>
          <a:custGeom>
            <a:avLst/>
            <a:gdLst>
              <a:gd name="connsiteX0" fmla="*/ 130476 w 130475"/>
              <a:gd name="connsiteY0" fmla="*/ 65238 h 130475"/>
              <a:gd name="connsiteX1" fmla="*/ 65238 w 130475"/>
              <a:gd name="connsiteY1" fmla="*/ 130476 h 130475"/>
              <a:gd name="connsiteX2" fmla="*/ 0 w 130475"/>
              <a:gd name="connsiteY2" fmla="*/ 65238 h 130475"/>
              <a:gd name="connsiteX3" fmla="*/ 65238 w 130475"/>
              <a:gd name="connsiteY3" fmla="*/ 0 h 130475"/>
              <a:gd name="connsiteX4" fmla="*/ 130476 w 130475"/>
              <a:gd name="connsiteY4" fmla="*/ 65238 h 13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75" h="130475">
                <a:moveTo>
                  <a:pt x="130476" y="65238"/>
                </a:moveTo>
                <a:cubicBezTo>
                  <a:pt x="130476" y="101835"/>
                  <a:pt x="100244" y="130476"/>
                  <a:pt x="65238" y="130476"/>
                </a:cubicBezTo>
                <a:cubicBezTo>
                  <a:pt x="30232" y="130476"/>
                  <a:pt x="0" y="100244"/>
                  <a:pt x="0" y="65238"/>
                </a:cubicBezTo>
                <a:cubicBezTo>
                  <a:pt x="0" y="30232"/>
                  <a:pt x="30232" y="0"/>
                  <a:pt x="65238" y="0"/>
                </a:cubicBezTo>
                <a:cubicBezTo>
                  <a:pt x="100244" y="0"/>
                  <a:pt x="130476" y="30232"/>
                  <a:pt x="130476" y="65238"/>
                </a:cubicBez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9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รูปแบบอิสระ: รูปร่าง 19">
            <a:extLst>
              <a:ext uri="{FF2B5EF4-FFF2-40B4-BE49-F238E27FC236}">
                <a16:creationId xmlns:a16="http://schemas.microsoft.com/office/drawing/2014/main" id="{1544CE0F-764B-4D0E-930A-402991064393}"/>
              </a:ext>
            </a:extLst>
          </p:cNvPr>
          <p:cNvSpPr/>
          <p:nvPr/>
        </p:nvSpPr>
        <p:spPr>
          <a:xfrm>
            <a:off x="2505426" y="460792"/>
            <a:ext cx="983341" cy="981750"/>
          </a:xfrm>
          <a:custGeom>
            <a:avLst/>
            <a:gdLst>
              <a:gd name="connsiteX0" fmla="*/ 623738 w 983341"/>
              <a:gd name="connsiteY0" fmla="*/ 28641 h 981750"/>
              <a:gd name="connsiteX1" fmla="*/ 623738 w 983341"/>
              <a:gd name="connsiteY1" fmla="*/ 330963 h 981750"/>
              <a:gd name="connsiteX2" fmla="*/ 623738 w 983341"/>
              <a:gd name="connsiteY2" fmla="*/ 359604 h 981750"/>
              <a:gd name="connsiteX3" fmla="*/ 652379 w 983341"/>
              <a:gd name="connsiteY3" fmla="*/ 359604 h 981750"/>
              <a:gd name="connsiteX4" fmla="*/ 954701 w 983341"/>
              <a:gd name="connsiteY4" fmla="*/ 359604 h 981750"/>
              <a:gd name="connsiteX5" fmla="*/ 954701 w 983341"/>
              <a:gd name="connsiteY5" fmla="*/ 623738 h 981750"/>
              <a:gd name="connsiteX6" fmla="*/ 652379 w 983341"/>
              <a:gd name="connsiteY6" fmla="*/ 623738 h 981750"/>
              <a:gd name="connsiteX7" fmla="*/ 623738 w 983341"/>
              <a:gd name="connsiteY7" fmla="*/ 623738 h 981750"/>
              <a:gd name="connsiteX8" fmla="*/ 623738 w 983341"/>
              <a:gd name="connsiteY8" fmla="*/ 652379 h 981750"/>
              <a:gd name="connsiteX9" fmla="*/ 623738 w 983341"/>
              <a:gd name="connsiteY9" fmla="*/ 954701 h 981750"/>
              <a:gd name="connsiteX10" fmla="*/ 359604 w 983341"/>
              <a:gd name="connsiteY10" fmla="*/ 954701 h 981750"/>
              <a:gd name="connsiteX11" fmla="*/ 359604 w 983341"/>
              <a:gd name="connsiteY11" fmla="*/ 652379 h 981750"/>
              <a:gd name="connsiteX12" fmla="*/ 359604 w 983341"/>
              <a:gd name="connsiteY12" fmla="*/ 623738 h 981750"/>
              <a:gd name="connsiteX13" fmla="*/ 330963 w 983341"/>
              <a:gd name="connsiteY13" fmla="*/ 623738 h 981750"/>
              <a:gd name="connsiteX14" fmla="*/ 28641 w 983341"/>
              <a:gd name="connsiteY14" fmla="*/ 623738 h 981750"/>
              <a:gd name="connsiteX15" fmla="*/ 28641 w 983341"/>
              <a:gd name="connsiteY15" fmla="*/ 359604 h 981750"/>
              <a:gd name="connsiteX16" fmla="*/ 330963 w 983341"/>
              <a:gd name="connsiteY16" fmla="*/ 359604 h 981750"/>
              <a:gd name="connsiteX17" fmla="*/ 359604 w 983341"/>
              <a:gd name="connsiteY17" fmla="*/ 359604 h 981750"/>
              <a:gd name="connsiteX18" fmla="*/ 359604 w 983341"/>
              <a:gd name="connsiteY18" fmla="*/ 330963 h 981750"/>
              <a:gd name="connsiteX19" fmla="*/ 359604 w 983341"/>
              <a:gd name="connsiteY19" fmla="*/ 28641 h 981750"/>
              <a:gd name="connsiteX20" fmla="*/ 623738 w 983341"/>
              <a:gd name="connsiteY20" fmla="*/ 28641 h 981750"/>
              <a:gd name="connsiteX21" fmla="*/ 652379 w 983341"/>
              <a:gd name="connsiteY21" fmla="*/ 0 h 981750"/>
              <a:gd name="connsiteX22" fmla="*/ 332554 w 983341"/>
              <a:gd name="connsiteY22" fmla="*/ 0 h 981750"/>
              <a:gd name="connsiteX23" fmla="*/ 332554 w 983341"/>
              <a:gd name="connsiteY23" fmla="*/ 330963 h 981750"/>
              <a:gd name="connsiteX24" fmla="*/ 0 w 983341"/>
              <a:gd name="connsiteY24" fmla="*/ 330963 h 981750"/>
              <a:gd name="connsiteX25" fmla="*/ 0 w 983341"/>
              <a:gd name="connsiteY25" fmla="*/ 650788 h 981750"/>
              <a:gd name="connsiteX26" fmla="*/ 330963 w 983341"/>
              <a:gd name="connsiteY26" fmla="*/ 650788 h 981750"/>
              <a:gd name="connsiteX27" fmla="*/ 330963 w 983341"/>
              <a:gd name="connsiteY27" fmla="*/ 981751 h 981750"/>
              <a:gd name="connsiteX28" fmla="*/ 652379 w 983341"/>
              <a:gd name="connsiteY28" fmla="*/ 981751 h 981750"/>
              <a:gd name="connsiteX29" fmla="*/ 652379 w 983341"/>
              <a:gd name="connsiteY29" fmla="*/ 650788 h 981750"/>
              <a:gd name="connsiteX30" fmla="*/ 983342 w 983341"/>
              <a:gd name="connsiteY30" fmla="*/ 650788 h 981750"/>
              <a:gd name="connsiteX31" fmla="*/ 983342 w 983341"/>
              <a:gd name="connsiteY31" fmla="*/ 330963 h 981750"/>
              <a:gd name="connsiteX32" fmla="*/ 652379 w 983341"/>
              <a:gd name="connsiteY32" fmla="*/ 330963 h 981750"/>
              <a:gd name="connsiteX33" fmla="*/ 652379 w 983341"/>
              <a:gd name="connsiteY33" fmla="*/ 0 h 981750"/>
              <a:gd name="connsiteX34" fmla="*/ 652379 w 983341"/>
              <a:gd name="connsiteY34" fmla="*/ 0 h 9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83341" h="981750">
                <a:moveTo>
                  <a:pt x="623738" y="28641"/>
                </a:moveTo>
                <a:lnTo>
                  <a:pt x="623738" y="330963"/>
                </a:lnTo>
                <a:lnTo>
                  <a:pt x="623738" y="359604"/>
                </a:lnTo>
                <a:lnTo>
                  <a:pt x="652379" y="359604"/>
                </a:lnTo>
                <a:lnTo>
                  <a:pt x="954701" y="359604"/>
                </a:lnTo>
                <a:lnTo>
                  <a:pt x="954701" y="623738"/>
                </a:lnTo>
                <a:lnTo>
                  <a:pt x="652379" y="623738"/>
                </a:lnTo>
                <a:lnTo>
                  <a:pt x="623738" y="623738"/>
                </a:lnTo>
                <a:lnTo>
                  <a:pt x="623738" y="652379"/>
                </a:lnTo>
                <a:lnTo>
                  <a:pt x="623738" y="954701"/>
                </a:lnTo>
                <a:lnTo>
                  <a:pt x="359604" y="954701"/>
                </a:lnTo>
                <a:lnTo>
                  <a:pt x="359604" y="652379"/>
                </a:lnTo>
                <a:lnTo>
                  <a:pt x="359604" y="623738"/>
                </a:lnTo>
                <a:lnTo>
                  <a:pt x="330963" y="623738"/>
                </a:lnTo>
                <a:lnTo>
                  <a:pt x="28641" y="623738"/>
                </a:lnTo>
                <a:lnTo>
                  <a:pt x="28641" y="359604"/>
                </a:lnTo>
                <a:lnTo>
                  <a:pt x="330963" y="359604"/>
                </a:lnTo>
                <a:lnTo>
                  <a:pt x="359604" y="359604"/>
                </a:lnTo>
                <a:lnTo>
                  <a:pt x="359604" y="330963"/>
                </a:lnTo>
                <a:lnTo>
                  <a:pt x="359604" y="28641"/>
                </a:lnTo>
                <a:lnTo>
                  <a:pt x="623738" y="28641"/>
                </a:lnTo>
                <a:moveTo>
                  <a:pt x="652379" y="0"/>
                </a:moveTo>
                <a:lnTo>
                  <a:pt x="332554" y="0"/>
                </a:lnTo>
                <a:lnTo>
                  <a:pt x="332554" y="330963"/>
                </a:lnTo>
                <a:lnTo>
                  <a:pt x="0" y="330963"/>
                </a:lnTo>
                <a:lnTo>
                  <a:pt x="0" y="650788"/>
                </a:lnTo>
                <a:lnTo>
                  <a:pt x="330963" y="650788"/>
                </a:lnTo>
                <a:lnTo>
                  <a:pt x="330963" y="981751"/>
                </a:lnTo>
                <a:lnTo>
                  <a:pt x="652379" y="981751"/>
                </a:lnTo>
                <a:lnTo>
                  <a:pt x="652379" y="650788"/>
                </a:lnTo>
                <a:lnTo>
                  <a:pt x="983342" y="650788"/>
                </a:lnTo>
                <a:lnTo>
                  <a:pt x="983342" y="330963"/>
                </a:lnTo>
                <a:lnTo>
                  <a:pt x="652379" y="330963"/>
                </a:lnTo>
                <a:lnTo>
                  <a:pt x="652379" y="0"/>
                </a:lnTo>
                <a:lnTo>
                  <a:pt x="652379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9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ตัวแทนข้อความ 27">
            <a:extLst>
              <a:ext uri="{FF2B5EF4-FFF2-40B4-BE49-F238E27FC236}">
                <a16:creationId xmlns:a16="http://schemas.microsoft.com/office/drawing/2014/main" id="{3B256A27-936D-4299-86E0-96BE3D4646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6668" y="2221578"/>
            <a:ext cx="3372073" cy="2379612"/>
          </a:xfrm>
        </p:spPr>
        <p:txBody>
          <a:bodyPr>
            <a:noAutofit/>
          </a:bodyPr>
          <a:lstStyle>
            <a:lvl1pPr marL="0" indent="0" algn="ctr">
              <a:lnSpc>
                <a:spcPct val="82000"/>
              </a:lnSpc>
              <a:buNone/>
              <a:defRPr sz="7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39396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6F7137EB-AE29-421F-B752-F5FDC0A586EB}"/>
              </a:ext>
            </a:extLst>
          </p:cNvPr>
          <p:cNvSpPr/>
          <p:nvPr userDrawn="1"/>
        </p:nvSpPr>
        <p:spPr>
          <a:xfrm>
            <a:off x="7863895" y="3514349"/>
            <a:ext cx="732472" cy="732472"/>
          </a:xfrm>
          <a:custGeom>
            <a:avLst/>
            <a:gdLst>
              <a:gd name="connsiteX0" fmla="*/ 732472 w 732472"/>
              <a:gd name="connsiteY0" fmla="*/ 245743 h 732472"/>
              <a:gd name="connsiteX1" fmla="*/ 485144 w 732472"/>
              <a:gd name="connsiteY1" fmla="*/ 245743 h 732472"/>
              <a:gd name="connsiteX2" fmla="*/ 485144 w 732472"/>
              <a:gd name="connsiteY2" fmla="*/ 0 h 732472"/>
              <a:gd name="connsiteX3" fmla="*/ 245743 w 732472"/>
              <a:gd name="connsiteY3" fmla="*/ 0 h 732472"/>
              <a:gd name="connsiteX4" fmla="*/ 245743 w 732472"/>
              <a:gd name="connsiteY4" fmla="*/ 245743 h 732472"/>
              <a:gd name="connsiteX5" fmla="*/ 0 w 732472"/>
              <a:gd name="connsiteY5" fmla="*/ 245743 h 732472"/>
              <a:gd name="connsiteX6" fmla="*/ 0 w 732472"/>
              <a:gd name="connsiteY6" fmla="*/ 485144 h 732472"/>
              <a:gd name="connsiteX7" fmla="*/ 245743 w 732472"/>
              <a:gd name="connsiteY7" fmla="*/ 485144 h 732472"/>
              <a:gd name="connsiteX8" fmla="*/ 245743 w 732472"/>
              <a:gd name="connsiteY8" fmla="*/ 732473 h 732472"/>
              <a:gd name="connsiteX9" fmla="*/ 485144 w 732472"/>
              <a:gd name="connsiteY9" fmla="*/ 732473 h 732472"/>
              <a:gd name="connsiteX10" fmla="*/ 485144 w 732472"/>
              <a:gd name="connsiteY10" fmla="*/ 485144 h 732472"/>
              <a:gd name="connsiteX11" fmla="*/ 732472 w 732472"/>
              <a:gd name="connsiteY11" fmla="*/ 485144 h 73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2472" h="732472">
                <a:moveTo>
                  <a:pt x="732472" y="245743"/>
                </a:moveTo>
                <a:lnTo>
                  <a:pt x="485144" y="245743"/>
                </a:lnTo>
                <a:lnTo>
                  <a:pt x="485144" y="0"/>
                </a:lnTo>
                <a:lnTo>
                  <a:pt x="245743" y="0"/>
                </a:lnTo>
                <a:lnTo>
                  <a:pt x="245743" y="245743"/>
                </a:lnTo>
                <a:lnTo>
                  <a:pt x="0" y="245743"/>
                </a:lnTo>
                <a:lnTo>
                  <a:pt x="0" y="485144"/>
                </a:lnTo>
                <a:lnTo>
                  <a:pt x="245743" y="485144"/>
                </a:lnTo>
                <a:lnTo>
                  <a:pt x="245743" y="732473"/>
                </a:lnTo>
                <a:lnTo>
                  <a:pt x="485144" y="732473"/>
                </a:lnTo>
                <a:lnTo>
                  <a:pt x="485144" y="485144"/>
                </a:lnTo>
                <a:lnTo>
                  <a:pt x="732472" y="485144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21A792EC-244B-47E6-8BD2-78D5F7052CC1}"/>
              </a:ext>
            </a:extLst>
          </p:cNvPr>
          <p:cNvSpPr/>
          <p:nvPr userDrawn="1"/>
        </p:nvSpPr>
        <p:spPr>
          <a:xfrm>
            <a:off x="7212280" y="3550814"/>
            <a:ext cx="447093" cy="447093"/>
          </a:xfrm>
          <a:custGeom>
            <a:avLst/>
            <a:gdLst>
              <a:gd name="connsiteX0" fmla="*/ 283794 w 447093"/>
              <a:gd name="connsiteY0" fmla="*/ 12684 h 447093"/>
              <a:gd name="connsiteX1" fmla="*/ 283794 w 447093"/>
              <a:gd name="connsiteY1" fmla="*/ 150617 h 447093"/>
              <a:gd name="connsiteX2" fmla="*/ 283794 w 447093"/>
              <a:gd name="connsiteY2" fmla="*/ 163300 h 447093"/>
              <a:gd name="connsiteX3" fmla="*/ 296477 w 447093"/>
              <a:gd name="connsiteY3" fmla="*/ 163300 h 447093"/>
              <a:gd name="connsiteX4" fmla="*/ 434411 w 447093"/>
              <a:gd name="connsiteY4" fmla="*/ 163300 h 447093"/>
              <a:gd name="connsiteX5" fmla="*/ 434411 w 447093"/>
              <a:gd name="connsiteY5" fmla="*/ 283793 h 447093"/>
              <a:gd name="connsiteX6" fmla="*/ 296477 w 447093"/>
              <a:gd name="connsiteY6" fmla="*/ 283793 h 447093"/>
              <a:gd name="connsiteX7" fmla="*/ 283794 w 447093"/>
              <a:gd name="connsiteY7" fmla="*/ 283793 h 447093"/>
              <a:gd name="connsiteX8" fmla="*/ 283794 w 447093"/>
              <a:gd name="connsiteY8" fmla="*/ 296477 h 447093"/>
              <a:gd name="connsiteX9" fmla="*/ 283794 w 447093"/>
              <a:gd name="connsiteY9" fmla="*/ 434410 h 447093"/>
              <a:gd name="connsiteX10" fmla="*/ 163300 w 447093"/>
              <a:gd name="connsiteY10" fmla="*/ 434410 h 447093"/>
              <a:gd name="connsiteX11" fmla="*/ 163300 w 447093"/>
              <a:gd name="connsiteY11" fmla="*/ 296477 h 447093"/>
              <a:gd name="connsiteX12" fmla="*/ 163300 w 447093"/>
              <a:gd name="connsiteY12" fmla="*/ 283793 h 447093"/>
              <a:gd name="connsiteX13" fmla="*/ 150617 w 447093"/>
              <a:gd name="connsiteY13" fmla="*/ 283793 h 447093"/>
              <a:gd name="connsiteX14" fmla="*/ 12684 w 447093"/>
              <a:gd name="connsiteY14" fmla="*/ 283793 h 447093"/>
              <a:gd name="connsiteX15" fmla="*/ 12684 w 447093"/>
              <a:gd name="connsiteY15" fmla="*/ 163300 h 447093"/>
              <a:gd name="connsiteX16" fmla="*/ 150617 w 447093"/>
              <a:gd name="connsiteY16" fmla="*/ 163300 h 447093"/>
              <a:gd name="connsiteX17" fmla="*/ 163300 w 447093"/>
              <a:gd name="connsiteY17" fmla="*/ 163300 h 447093"/>
              <a:gd name="connsiteX18" fmla="*/ 163300 w 447093"/>
              <a:gd name="connsiteY18" fmla="*/ 150617 h 447093"/>
              <a:gd name="connsiteX19" fmla="*/ 163300 w 447093"/>
              <a:gd name="connsiteY19" fmla="*/ 12684 h 447093"/>
              <a:gd name="connsiteX20" fmla="*/ 283794 w 447093"/>
              <a:gd name="connsiteY20" fmla="*/ 12684 h 447093"/>
              <a:gd name="connsiteX21" fmla="*/ 296477 w 447093"/>
              <a:gd name="connsiteY21" fmla="*/ 0 h 447093"/>
              <a:gd name="connsiteX22" fmla="*/ 150617 w 447093"/>
              <a:gd name="connsiteY22" fmla="*/ 0 h 447093"/>
              <a:gd name="connsiteX23" fmla="*/ 150617 w 447093"/>
              <a:gd name="connsiteY23" fmla="*/ 150617 h 447093"/>
              <a:gd name="connsiteX24" fmla="*/ 0 w 447093"/>
              <a:gd name="connsiteY24" fmla="*/ 150617 h 447093"/>
              <a:gd name="connsiteX25" fmla="*/ 0 w 447093"/>
              <a:gd name="connsiteY25" fmla="*/ 296477 h 447093"/>
              <a:gd name="connsiteX26" fmla="*/ 150617 w 447093"/>
              <a:gd name="connsiteY26" fmla="*/ 296477 h 447093"/>
              <a:gd name="connsiteX27" fmla="*/ 150617 w 447093"/>
              <a:gd name="connsiteY27" fmla="*/ 447094 h 447093"/>
              <a:gd name="connsiteX28" fmla="*/ 296477 w 447093"/>
              <a:gd name="connsiteY28" fmla="*/ 447094 h 447093"/>
              <a:gd name="connsiteX29" fmla="*/ 296477 w 447093"/>
              <a:gd name="connsiteY29" fmla="*/ 296477 h 447093"/>
              <a:gd name="connsiteX30" fmla="*/ 447094 w 447093"/>
              <a:gd name="connsiteY30" fmla="*/ 296477 h 447093"/>
              <a:gd name="connsiteX31" fmla="*/ 447094 w 447093"/>
              <a:gd name="connsiteY31" fmla="*/ 150617 h 447093"/>
              <a:gd name="connsiteX32" fmla="*/ 296477 w 447093"/>
              <a:gd name="connsiteY32" fmla="*/ 150617 h 447093"/>
              <a:gd name="connsiteX33" fmla="*/ 296477 w 447093"/>
              <a:gd name="connsiteY33" fmla="*/ 0 h 447093"/>
              <a:gd name="connsiteX34" fmla="*/ 296477 w 447093"/>
              <a:gd name="connsiteY34" fmla="*/ 0 h 44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7093" h="447093">
                <a:moveTo>
                  <a:pt x="283794" y="12684"/>
                </a:moveTo>
                <a:lnTo>
                  <a:pt x="283794" y="150617"/>
                </a:lnTo>
                <a:lnTo>
                  <a:pt x="283794" y="163300"/>
                </a:lnTo>
                <a:lnTo>
                  <a:pt x="296477" y="163300"/>
                </a:lnTo>
                <a:lnTo>
                  <a:pt x="434411" y="163300"/>
                </a:lnTo>
                <a:lnTo>
                  <a:pt x="434411" y="283793"/>
                </a:lnTo>
                <a:lnTo>
                  <a:pt x="296477" y="283793"/>
                </a:lnTo>
                <a:lnTo>
                  <a:pt x="283794" y="283793"/>
                </a:lnTo>
                <a:lnTo>
                  <a:pt x="283794" y="296477"/>
                </a:lnTo>
                <a:lnTo>
                  <a:pt x="283794" y="434410"/>
                </a:lnTo>
                <a:lnTo>
                  <a:pt x="163300" y="434410"/>
                </a:lnTo>
                <a:lnTo>
                  <a:pt x="163300" y="296477"/>
                </a:lnTo>
                <a:lnTo>
                  <a:pt x="163300" y="283793"/>
                </a:lnTo>
                <a:lnTo>
                  <a:pt x="150617" y="283793"/>
                </a:lnTo>
                <a:lnTo>
                  <a:pt x="12684" y="283793"/>
                </a:lnTo>
                <a:lnTo>
                  <a:pt x="12684" y="163300"/>
                </a:lnTo>
                <a:lnTo>
                  <a:pt x="150617" y="163300"/>
                </a:lnTo>
                <a:lnTo>
                  <a:pt x="163300" y="163300"/>
                </a:lnTo>
                <a:lnTo>
                  <a:pt x="163300" y="150617"/>
                </a:lnTo>
                <a:lnTo>
                  <a:pt x="163300" y="12684"/>
                </a:lnTo>
                <a:lnTo>
                  <a:pt x="283794" y="12684"/>
                </a:lnTo>
                <a:moveTo>
                  <a:pt x="296477" y="0"/>
                </a:moveTo>
                <a:lnTo>
                  <a:pt x="150617" y="0"/>
                </a:lnTo>
                <a:lnTo>
                  <a:pt x="150617" y="150617"/>
                </a:lnTo>
                <a:lnTo>
                  <a:pt x="0" y="150617"/>
                </a:lnTo>
                <a:lnTo>
                  <a:pt x="0" y="296477"/>
                </a:lnTo>
                <a:lnTo>
                  <a:pt x="150617" y="296477"/>
                </a:lnTo>
                <a:lnTo>
                  <a:pt x="150617" y="447094"/>
                </a:lnTo>
                <a:lnTo>
                  <a:pt x="296477" y="447094"/>
                </a:lnTo>
                <a:lnTo>
                  <a:pt x="296477" y="296477"/>
                </a:lnTo>
                <a:lnTo>
                  <a:pt x="447094" y="296477"/>
                </a:lnTo>
                <a:lnTo>
                  <a:pt x="447094" y="150617"/>
                </a:lnTo>
                <a:lnTo>
                  <a:pt x="296477" y="150617"/>
                </a:lnTo>
                <a:lnTo>
                  <a:pt x="296477" y="0"/>
                </a:lnTo>
                <a:lnTo>
                  <a:pt x="296477" y="0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รูปแบบอิสระ: รูปร่าง 4">
            <a:extLst>
              <a:ext uri="{FF2B5EF4-FFF2-40B4-BE49-F238E27FC236}">
                <a16:creationId xmlns:a16="http://schemas.microsoft.com/office/drawing/2014/main" id="{C8A40B03-D7EB-4CB5-828C-8E41CBB46812}"/>
              </a:ext>
            </a:extLst>
          </p:cNvPr>
          <p:cNvSpPr/>
          <p:nvPr userDrawn="1"/>
        </p:nvSpPr>
        <p:spPr>
          <a:xfrm>
            <a:off x="7134593" y="4173892"/>
            <a:ext cx="439166" cy="440752"/>
          </a:xfrm>
          <a:custGeom>
            <a:avLst/>
            <a:gdLst>
              <a:gd name="connsiteX0" fmla="*/ 439167 w 439166"/>
              <a:gd name="connsiteY0" fmla="*/ 149032 h 440752"/>
              <a:gd name="connsiteX1" fmla="*/ 291721 w 439166"/>
              <a:gd name="connsiteY1" fmla="*/ 149032 h 440752"/>
              <a:gd name="connsiteX2" fmla="*/ 291721 w 439166"/>
              <a:gd name="connsiteY2" fmla="*/ 0 h 440752"/>
              <a:gd name="connsiteX3" fmla="*/ 147446 w 439166"/>
              <a:gd name="connsiteY3" fmla="*/ 0 h 440752"/>
              <a:gd name="connsiteX4" fmla="*/ 147446 w 439166"/>
              <a:gd name="connsiteY4" fmla="*/ 149032 h 440752"/>
              <a:gd name="connsiteX5" fmla="*/ 0 w 439166"/>
              <a:gd name="connsiteY5" fmla="*/ 149032 h 440752"/>
              <a:gd name="connsiteX6" fmla="*/ 0 w 439166"/>
              <a:gd name="connsiteY6" fmla="*/ 291721 h 440752"/>
              <a:gd name="connsiteX7" fmla="*/ 147446 w 439166"/>
              <a:gd name="connsiteY7" fmla="*/ 291721 h 440752"/>
              <a:gd name="connsiteX8" fmla="*/ 147446 w 439166"/>
              <a:gd name="connsiteY8" fmla="*/ 440752 h 440752"/>
              <a:gd name="connsiteX9" fmla="*/ 291721 w 439166"/>
              <a:gd name="connsiteY9" fmla="*/ 440752 h 440752"/>
              <a:gd name="connsiteX10" fmla="*/ 291721 w 439166"/>
              <a:gd name="connsiteY10" fmla="*/ 291721 h 440752"/>
              <a:gd name="connsiteX11" fmla="*/ 439167 w 439166"/>
              <a:gd name="connsiteY11" fmla="*/ 291721 h 44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166" h="440752">
                <a:moveTo>
                  <a:pt x="439167" y="149032"/>
                </a:moveTo>
                <a:lnTo>
                  <a:pt x="291721" y="149032"/>
                </a:lnTo>
                <a:lnTo>
                  <a:pt x="291721" y="0"/>
                </a:lnTo>
                <a:lnTo>
                  <a:pt x="147446" y="0"/>
                </a:lnTo>
                <a:lnTo>
                  <a:pt x="147446" y="149032"/>
                </a:lnTo>
                <a:lnTo>
                  <a:pt x="0" y="149032"/>
                </a:lnTo>
                <a:lnTo>
                  <a:pt x="0" y="291721"/>
                </a:lnTo>
                <a:lnTo>
                  <a:pt x="147446" y="291721"/>
                </a:lnTo>
                <a:lnTo>
                  <a:pt x="147446" y="440752"/>
                </a:lnTo>
                <a:lnTo>
                  <a:pt x="291721" y="440752"/>
                </a:lnTo>
                <a:lnTo>
                  <a:pt x="291721" y="291721"/>
                </a:lnTo>
                <a:lnTo>
                  <a:pt x="439167" y="291721"/>
                </a:lnTo>
                <a:close/>
              </a:path>
            </a:pathLst>
          </a:custGeom>
          <a:gradFill>
            <a:gsLst>
              <a:gs pos="7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รูปแบบอิสระ: รูปร่าง 9">
            <a:extLst>
              <a:ext uri="{FF2B5EF4-FFF2-40B4-BE49-F238E27FC236}">
                <a16:creationId xmlns:a16="http://schemas.microsoft.com/office/drawing/2014/main" id="{AD2B3CD7-355C-47CD-BD20-A61F32BF42A0}"/>
              </a:ext>
            </a:extLst>
          </p:cNvPr>
          <p:cNvSpPr/>
          <p:nvPr userDrawn="1"/>
        </p:nvSpPr>
        <p:spPr>
          <a:xfrm>
            <a:off x="1002895" y="4485282"/>
            <a:ext cx="482407" cy="482407"/>
          </a:xfrm>
          <a:custGeom>
            <a:avLst/>
            <a:gdLst>
              <a:gd name="connsiteX0" fmla="*/ 305684 w 482407"/>
              <a:gd name="connsiteY0" fmla="*/ 14329 h 482407"/>
              <a:gd name="connsiteX1" fmla="*/ 305684 w 482407"/>
              <a:gd name="connsiteY1" fmla="*/ 162395 h 482407"/>
              <a:gd name="connsiteX2" fmla="*/ 305684 w 482407"/>
              <a:gd name="connsiteY2" fmla="*/ 176724 h 482407"/>
              <a:gd name="connsiteX3" fmla="*/ 320013 w 482407"/>
              <a:gd name="connsiteY3" fmla="*/ 176724 h 482407"/>
              <a:gd name="connsiteX4" fmla="*/ 468079 w 482407"/>
              <a:gd name="connsiteY4" fmla="*/ 176724 h 482407"/>
              <a:gd name="connsiteX5" fmla="*/ 468079 w 482407"/>
              <a:gd name="connsiteY5" fmla="*/ 305684 h 482407"/>
              <a:gd name="connsiteX6" fmla="*/ 320013 w 482407"/>
              <a:gd name="connsiteY6" fmla="*/ 305684 h 482407"/>
              <a:gd name="connsiteX7" fmla="*/ 305684 w 482407"/>
              <a:gd name="connsiteY7" fmla="*/ 305684 h 482407"/>
              <a:gd name="connsiteX8" fmla="*/ 305684 w 482407"/>
              <a:gd name="connsiteY8" fmla="*/ 320013 h 482407"/>
              <a:gd name="connsiteX9" fmla="*/ 305684 w 482407"/>
              <a:gd name="connsiteY9" fmla="*/ 469671 h 482407"/>
              <a:gd name="connsiteX10" fmla="*/ 176724 w 482407"/>
              <a:gd name="connsiteY10" fmla="*/ 469671 h 482407"/>
              <a:gd name="connsiteX11" fmla="*/ 176724 w 482407"/>
              <a:gd name="connsiteY11" fmla="*/ 321605 h 482407"/>
              <a:gd name="connsiteX12" fmla="*/ 176724 w 482407"/>
              <a:gd name="connsiteY12" fmla="*/ 307276 h 482407"/>
              <a:gd name="connsiteX13" fmla="*/ 162395 w 482407"/>
              <a:gd name="connsiteY13" fmla="*/ 307276 h 482407"/>
              <a:gd name="connsiteX14" fmla="*/ 14329 w 482407"/>
              <a:gd name="connsiteY14" fmla="*/ 307276 h 482407"/>
              <a:gd name="connsiteX15" fmla="*/ 14329 w 482407"/>
              <a:gd name="connsiteY15" fmla="*/ 178316 h 482407"/>
              <a:gd name="connsiteX16" fmla="*/ 162395 w 482407"/>
              <a:gd name="connsiteY16" fmla="*/ 178316 h 482407"/>
              <a:gd name="connsiteX17" fmla="*/ 176724 w 482407"/>
              <a:gd name="connsiteY17" fmla="*/ 178316 h 482407"/>
              <a:gd name="connsiteX18" fmla="*/ 176724 w 482407"/>
              <a:gd name="connsiteY18" fmla="*/ 163987 h 482407"/>
              <a:gd name="connsiteX19" fmla="*/ 176724 w 482407"/>
              <a:gd name="connsiteY19" fmla="*/ 15921 h 482407"/>
              <a:gd name="connsiteX20" fmla="*/ 305684 w 482407"/>
              <a:gd name="connsiteY20" fmla="*/ 15921 h 482407"/>
              <a:gd name="connsiteX21" fmla="*/ 320013 w 482407"/>
              <a:gd name="connsiteY21" fmla="*/ 0 h 482407"/>
              <a:gd name="connsiteX22" fmla="*/ 162395 w 482407"/>
              <a:gd name="connsiteY22" fmla="*/ 0 h 482407"/>
              <a:gd name="connsiteX23" fmla="*/ 162395 w 482407"/>
              <a:gd name="connsiteY23" fmla="*/ 162395 h 482407"/>
              <a:gd name="connsiteX24" fmla="*/ 0 w 482407"/>
              <a:gd name="connsiteY24" fmla="*/ 162395 h 482407"/>
              <a:gd name="connsiteX25" fmla="*/ 0 w 482407"/>
              <a:gd name="connsiteY25" fmla="*/ 320013 h 482407"/>
              <a:gd name="connsiteX26" fmla="*/ 162395 w 482407"/>
              <a:gd name="connsiteY26" fmla="*/ 320013 h 482407"/>
              <a:gd name="connsiteX27" fmla="*/ 162395 w 482407"/>
              <a:gd name="connsiteY27" fmla="*/ 482408 h 482407"/>
              <a:gd name="connsiteX28" fmla="*/ 320013 w 482407"/>
              <a:gd name="connsiteY28" fmla="*/ 482408 h 482407"/>
              <a:gd name="connsiteX29" fmla="*/ 320013 w 482407"/>
              <a:gd name="connsiteY29" fmla="*/ 320013 h 482407"/>
              <a:gd name="connsiteX30" fmla="*/ 482408 w 482407"/>
              <a:gd name="connsiteY30" fmla="*/ 320013 h 482407"/>
              <a:gd name="connsiteX31" fmla="*/ 482408 w 482407"/>
              <a:gd name="connsiteY31" fmla="*/ 162395 h 482407"/>
              <a:gd name="connsiteX32" fmla="*/ 320013 w 482407"/>
              <a:gd name="connsiteY32" fmla="*/ 162395 h 482407"/>
              <a:gd name="connsiteX33" fmla="*/ 320013 w 482407"/>
              <a:gd name="connsiteY33" fmla="*/ 0 h 482407"/>
              <a:gd name="connsiteX34" fmla="*/ 320013 w 482407"/>
              <a:gd name="connsiteY34" fmla="*/ 0 h 48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82407" h="482407">
                <a:moveTo>
                  <a:pt x="305684" y="14329"/>
                </a:moveTo>
                <a:lnTo>
                  <a:pt x="305684" y="162395"/>
                </a:lnTo>
                <a:lnTo>
                  <a:pt x="305684" y="176724"/>
                </a:lnTo>
                <a:lnTo>
                  <a:pt x="320013" y="176724"/>
                </a:lnTo>
                <a:lnTo>
                  <a:pt x="468079" y="176724"/>
                </a:lnTo>
                <a:lnTo>
                  <a:pt x="468079" y="305684"/>
                </a:lnTo>
                <a:lnTo>
                  <a:pt x="320013" y="305684"/>
                </a:lnTo>
                <a:lnTo>
                  <a:pt x="305684" y="305684"/>
                </a:lnTo>
                <a:lnTo>
                  <a:pt x="305684" y="320013"/>
                </a:lnTo>
                <a:lnTo>
                  <a:pt x="305684" y="469671"/>
                </a:lnTo>
                <a:lnTo>
                  <a:pt x="176724" y="469671"/>
                </a:lnTo>
                <a:lnTo>
                  <a:pt x="176724" y="321605"/>
                </a:lnTo>
                <a:lnTo>
                  <a:pt x="176724" y="307276"/>
                </a:lnTo>
                <a:lnTo>
                  <a:pt x="162395" y="307276"/>
                </a:lnTo>
                <a:lnTo>
                  <a:pt x="14329" y="307276"/>
                </a:lnTo>
                <a:lnTo>
                  <a:pt x="14329" y="178316"/>
                </a:lnTo>
                <a:lnTo>
                  <a:pt x="162395" y="178316"/>
                </a:lnTo>
                <a:lnTo>
                  <a:pt x="176724" y="178316"/>
                </a:lnTo>
                <a:lnTo>
                  <a:pt x="176724" y="163987"/>
                </a:lnTo>
                <a:lnTo>
                  <a:pt x="176724" y="15921"/>
                </a:lnTo>
                <a:lnTo>
                  <a:pt x="305684" y="15921"/>
                </a:lnTo>
                <a:moveTo>
                  <a:pt x="320013" y="0"/>
                </a:moveTo>
                <a:lnTo>
                  <a:pt x="162395" y="0"/>
                </a:lnTo>
                <a:lnTo>
                  <a:pt x="162395" y="162395"/>
                </a:lnTo>
                <a:lnTo>
                  <a:pt x="0" y="162395"/>
                </a:lnTo>
                <a:lnTo>
                  <a:pt x="0" y="320013"/>
                </a:lnTo>
                <a:lnTo>
                  <a:pt x="162395" y="320013"/>
                </a:lnTo>
                <a:lnTo>
                  <a:pt x="162395" y="482408"/>
                </a:lnTo>
                <a:lnTo>
                  <a:pt x="320013" y="482408"/>
                </a:lnTo>
                <a:lnTo>
                  <a:pt x="320013" y="320013"/>
                </a:lnTo>
                <a:lnTo>
                  <a:pt x="482408" y="320013"/>
                </a:lnTo>
                <a:lnTo>
                  <a:pt x="482408" y="162395"/>
                </a:lnTo>
                <a:lnTo>
                  <a:pt x="320013" y="162395"/>
                </a:lnTo>
                <a:lnTo>
                  <a:pt x="320013" y="0"/>
                </a:lnTo>
                <a:lnTo>
                  <a:pt x="320013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รูปแบบอิสระ: รูปร่าง 10">
            <a:extLst>
              <a:ext uri="{FF2B5EF4-FFF2-40B4-BE49-F238E27FC236}">
                <a16:creationId xmlns:a16="http://schemas.microsoft.com/office/drawing/2014/main" id="{EE71F9FB-5E1F-495E-9446-6342D61C0C46}"/>
              </a:ext>
            </a:extLst>
          </p:cNvPr>
          <p:cNvSpPr/>
          <p:nvPr userDrawn="1"/>
        </p:nvSpPr>
        <p:spPr>
          <a:xfrm>
            <a:off x="313514" y="4162085"/>
            <a:ext cx="453749" cy="453749"/>
          </a:xfrm>
          <a:custGeom>
            <a:avLst/>
            <a:gdLst>
              <a:gd name="connsiteX0" fmla="*/ 288171 w 453749"/>
              <a:gd name="connsiteY0" fmla="*/ 14329 h 453749"/>
              <a:gd name="connsiteX1" fmla="*/ 288171 w 453749"/>
              <a:gd name="connsiteY1" fmla="*/ 154434 h 453749"/>
              <a:gd name="connsiteX2" fmla="*/ 288171 w 453749"/>
              <a:gd name="connsiteY2" fmla="*/ 167171 h 453749"/>
              <a:gd name="connsiteX3" fmla="*/ 300908 w 453749"/>
              <a:gd name="connsiteY3" fmla="*/ 167171 h 453749"/>
              <a:gd name="connsiteX4" fmla="*/ 441013 w 453749"/>
              <a:gd name="connsiteY4" fmla="*/ 167171 h 453749"/>
              <a:gd name="connsiteX5" fmla="*/ 441013 w 453749"/>
              <a:gd name="connsiteY5" fmla="*/ 289763 h 453749"/>
              <a:gd name="connsiteX6" fmla="*/ 300908 w 453749"/>
              <a:gd name="connsiteY6" fmla="*/ 289763 h 453749"/>
              <a:gd name="connsiteX7" fmla="*/ 288171 w 453749"/>
              <a:gd name="connsiteY7" fmla="*/ 289763 h 453749"/>
              <a:gd name="connsiteX8" fmla="*/ 288171 w 453749"/>
              <a:gd name="connsiteY8" fmla="*/ 302500 h 453749"/>
              <a:gd name="connsiteX9" fmla="*/ 288171 w 453749"/>
              <a:gd name="connsiteY9" fmla="*/ 442605 h 453749"/>
              <a:gd name="connsiteX10" fmla="*/ 165579 w 453749"/>
              <a:gd name="connsiteY10" fmla="*/ 442605 h 453749"/>
              <a:gd name="connsiteX11" fmla="*/ 165579 w 453749"/>
              <a:gd name="connsiteY11" fmla="*/ 302500 h 453749"/>
              <a:gd name="connsiteX12" fmla="*/ 165579 w 453749"/>
              <a:gd name="connsiteY12" fmla="*/ 289763 h 453749"/>
              <a:gd name="connsiteX13" fmla="*/ 152842 w 453749"/>
              <a:gd name="connsiteY13" fmla="*/ 289763 h 453749"/>
              <a:gd name="connsiteX14" fmla="*/ 12737 w 453749"/>
              <a:gd name="connsiteY14" fmla="*/ 289763 h 453749"/>
              <a:gd name="connsiteX15" fmla="*/ 12737 w 453749"/>
              <a:gd name="connsiteY15" fmla="*/ 167171 h 453749"/>
              <a:gd name="connsiteX16" fmla="*/ 152842 w 453749"/>
              <a:gd name="connsiteY16" fmla="*/ 167171 h 453749"/>
              <a:gd name="connsiteX17" fmla="*/ 165579 w 453749"/>
              <a:gd name="connsiteY17" fmla="*/ 167171 h 453749"/>
              <a:gd name="connsiteX18" fmla="*/ 165579 w 453749"/>
              <a:gd name="connsiteY18" fmla="*/ 154434 h 453749"/>
              <a:gd name="connsiteX19" fmla="*/ 165579 w 453749"/>
              <a:gd name="connsiteY19" fmla="*/ 14329 h 453749"/>
              <a:gd name="connsiteX20" fmla="*/ 288171 w 453749"/>
              <a:gd name="connsiteY20" fmla="*/ 14329 h 453749"/>
              <a:gd name="connsiteX21" fmla="*/ 300908 w 453749"/>
              <a:gd name="connsiteY21" fmla="*/ 0 h 453749"/>
              <a:gd name="connsiteX22" fmla="*/ 152842 w 453749"/>
              <a:gd name="connsiteY22" fmla="*/ 0 h 453749"/>
              <a:gd name="connsiteX23" fmla="*/ 152842 w 453749"/>
              <a:gd name="connsiteY23" fmla="*/ 152842 h 453749"/>
              <a:gd name="connsiteX24" fmla="*/ 0 w 453749"/>
              <a:gd name="connsiteY24" fmla="*/ 152842 h 453749"/>
              <a:gd name="connsiteX25" fmla="*/ 0 w 453749"/>
              <a:gd name="connsiteY25" fmla="*/ 300908 h 453749"/>
              <a:gd name="connsiteX26" fmla="*/ 152842 w 453749"/>
              <a:gd name="connsiteY26" fmla="*/ 300908 h 453749"/>
              <a:gd name="connsiteX27" fmla="*/ 152842 w 453749"/>
              <a:gd name="connsiteY27" fmla="*/ 453750 h 453749"/>
              <a:gd name="connsiteX28" fmla="*/ 300908 w 453749"/>
              <a:gd name="connsiteY28" fmla="*/ 453750 h 453749"/>
              <a:gd name="connsiteX29" fmla="*/ 300908 w 453749"/>
              <a:gd name="connsiteY29" fmla="*/ 300908 h 453749"/>
              <a:gd name="connsiteX30" fmla="*/ 453750 w 453749"/>
              <a:gd name="connsiteY30" fmla="*/ 300908 h 453749"/>
              <a:gd name="connsiteX31" fmla="*/ 453750 w 453749"/>
              <a:gd name="connsiteY31" fmla="*/ 152842 h 453749"/>
              <a:gd name="connsiteX32" fmla="*/ 300908 w 453749"/>
              <a:gd name="connsiteY32" fmla="*/ 152842 h 453749"/>
              <a:gd name="connsiteX33" fmla="*/ 300908 w 453749"/>
              <a:gd name="connsiteY33" fmla="*/ 0 h 453749"/>
              <a:gd name="connsiteX34" fmla="*/ 300908 w 453749"/>
              <a:gd name="connsiteY34" fmla="*/ 0 h 45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3749" h="453749">
                <a:moveTo>
                  <a:pt x="288171" y="14329"/>
                </a:moveTo>
                <a:lnTo>
                  <a:pt x="288171" y="154434"/>
                </a:lnTo>
                <a:lnTo>
                  <a:pt x="288171" y="167171"/>
                </a:lnTo>
                <a:lnTo>
                  <a:pt x="300908" y="167171"/>
                </a:lnTo>
                <a:lnTo>
                  <a:pt x="441013" y="167171"/>
                </a:lnTo>
                <a:lnTo>
                  <a:pt x="441013" y="289763"/>
                </a:lnTo>
                <a:lnTo>
                  <a:pt x="300908" y="289763"/>
                </a:lnTo>
                <a:lnTo>
                  <a:pt x="288171" y="289763"/>
                </a:lnTo>
                <a:lnTo>
                  <a:pt x="288171" y="302500"/>
                </a:lnTo>
                <a:lnTo>
                  <a:pt x="288171" y="442605"/>
                </a:lnTo>
                <a:lnTo>
                  <a:pt x="165579" y="442605"/>
                </a:lnTo>
                <a:lnTo>
                  <a:pt x="165579" y="302500"/>
                </a:lnTo>
                <a:lnTo>
                  <a:pt x="165579" y="289763"/>
                </a:lnTo>
                <a:lnTo>
                  <a:pt x="152842" y="289763"/>
                </a:lnTo>
                <a:lnTo>
                  <a:pt x="12737" y="289763"/>
                </a:lnTo>
                <a:lnTo>
                  <a:pt x="12737" y="167171"/>
                </a:lnTo>
                <a:lnTo>
                  <a:pt x="152842" y="167171"/>
                </a:lnTo>
                <a:lnTo>
                  <a:pt x="165579" y="167171"/>
                </a:lnTo>
                <a:lnTo>
                  <a:pt x="165579" y="154434"/>
                </a:lnTo>
                <a:lnTo>
                  <a:pt x="165579" y="14329"/>
                </a:lnTo>
                <a:lnTo>
                  <a:pt x="288171" y="14329"/>
                </a:lnTo>
                <a:moveTo>
                  <a:pt x="300908" y="0"/>
                </a:moveTo>
                <a:lnTo>
                  <a:pt x="152842" y="0"/>
                </a:lnTo>
                <a:lnTo>
                  <a:pt x="152842" y="152842"/>
                </a:lnTo>
                <a:lnTo>
                  <a:pt x="0" y="152842"/>
                </a:lnTo>
                <a:lnTo>
                  <a:pt x="0" y="300908"/>
                </a:lnTo>
                <a:lnTo>
                  <a:pt x="152842" y="300908"/>
                </a:lnTo>
                <a:lnTo>
                  <a:pt x="152842" y="453750"/>
                </a:lnTo>
                <a:lnTo>
                  <a:pt x="300908" y="453750"/>
                </a:lnTo>
                <a:lnTo>
                  <a:pt x="300908" y="300908"/>
                </a:lnTo>
                <a:lnTo>
                  <a:pt x="453750" y="300908"/>
                </a:lnTo>
                <a:lnTo>
                  <a:pt x="453750" y="152842"/>
                </a:lnTo>
                <a:lnTo>
                  <a:pt x="300908" y="152842"/>
                </a:lnTo>
                <a:lnTo>
                  <a:pt x="300908" y="0"/>
                </a:lnTo>
                <a:lnTo>
                  <a:pt x="300908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รูปแบบอิสระ: รูปร่าง 11">
            <a:extLst>
              <a:ext uri="{FF2B5EF4-FFF2-40B4-BE49-F238E27FC236}">
                <a16:creationId xmlns:a16="http://schemas.microsoft.com/office/drawing/2014/main" id="{26A5A6EA-0912-446E-9998-75001B784DBA}"/>
              </a:ext>
            </a:extLst>
          </p:cNvPr>
          <p:cNvSpPr/>
          <p:nvPr userDrawn="1"/>
        </p:nvSpPr>
        <p:spPr>
          <a:xfrm>
            <a:off x="1324500" y="3840480"/>
            <a:ext cx="982328" cy="982328"/>
          </a:xfrm>
          <a:custGeom>
            <a:avLst/>
            <a:gdLst>
              <a:gd name="connsiteX0" fmla="*/ 624105 w 982328"/>
              <a:gd name="connsiteY0" fmla="*/ 28658 h 982328"/>
              <a:gd name="connsiteX1" fmla="*/ 624105 w 982328"/>
              <a:gd name="connsiteY1" fmla="*/ 331158 h 982328"/>
              <a:gd name="connsiteX2" fmla="*/ 624105 w 982328"/>
              <a:gd name="connsiteY2" fmla="*/ 359816 h 982328"/>
              <a:gd name="connsiteX3" fmla="*/ 652763 w 982328"/>
              <a:gd name="connsiteY3" fmla="*/ 359816 h 982328"/>
              <a:gd name="connsiteX4" fmla="*/ 955263 w 982328"/>
              <a:gd name="connsiteY4" fmla="*/ 359816 h 982328"/>
              <a:gd name="connsiteX5" fmla="*/ 955263 w 982328"/>
              <a:gd name="connsiteY5" fmla="*/ 624105 h 982328"/>
              <a:gd name="connsiteX6" fmla="*/ 652763 w 982328"/>
              <a:gd name="connsiteY6" fmla="*/ 624105 h 982328"/>
              <a:gd name="connsiteX7" fmla="*/ 624105 w 982328"/>
              <a:gd name="connsiteY7" fmla="*/ 624105 h 982328"/>
              <a:gd name="connsiteX8" fmla="*/ 624105 w 982328"/>
              <a:gd name="connsiteY8" fmla="*/ 652763 h 982328"/>
              <a:gd name="connsiteX9" fmla="*/ 624105 w 982328"/>
              <a:gd name="connsiteY9" fmla="*/ 955263 h 982328"/>
              <a:gd name="connsiteX10" fmla="*/ 359816 w 982328"/>
              <a:gd name="connsiteY10" fmla="*/ 955263 h 982328"/>
              <a:gd name="connsiteX11" fmla="*/ 359816 w 982328"/>
              <a:gd name="connsiteY11" fmla="*/ 652763 h 982328"/>
              <a:gd name="connsiteX12" fmla="*/ 359816 w 982328"/>
              <a:gd name="connsiteY12" fmla="*/ 624105 h 982328"/>
              <a:gd name="connsiteX13" fmla="*/ 331158 w 982328"/>
              <a:gd name="connsiteY13" fmla="*/ 624105 h 982328"/>
              <a:gd name="connsiteX14" fmla="*/ 28658 w 982328"/>
              <a:gd name="connsiteY14" fmla="*/ 624105 h 982328"/>
              <a:gd name="connsiteX15" fmla="*/ 28658 w 982328"/>
              <a:gd name="connsiteY15" fmla="*/ 359816 h 982328"/>
              <a:gd name="connsiteX16" fmla="*/ 331158 w 982328"/>
              <a:gd name="connsiteY16" fmla="*/ 359816 h 982328"/>
              <a:gd name="connsiteX17" fmla="*/ 359816 w 982328"/>
              <a:gd name="connsiteY17" fmla="*/ 359816 h 982328"/>
              <a:gd name="connsiteX18" fmla="*/ 359816 w 982328"/>
              <a:gd name="connsiteY18" fmla="*/ 331158 h 982328"/>
              <a:gd name="connsiteX19" fmla="*/ 359816 w 982328"/>
              <a:gd name="connsiteY19" fmla="*/ 28658 h 982328"/>
              <a:gd name="connsiteX20" fmla="*/ 624105 w 982328"/>
              <a:gd name="connsiteY20" fmla="*/ 28658 h 982328"/>
              <a:gd name="connsiteX21" fmla="*/ 651171 w 982328"/>
              <a:gd name="connsiteY21" fmla="*/ 0 h 982328"/>
              <a:gd name="connsiteX22" fmla="*/ 331158 w 982328"/>
              <a:gd name="connsiteY22" fmla="*/ 0 h 982328"/>
              <a:gd name="connsiteX23" fmla="*/ 331158 w 982328"/>
              <a:gd name="connsiteY23" fmla="*/ 331158 h 982328"/>
              <a:gd name="connsiteX24" fmla="*/ 0 w 982328"/>
              <a:gd name="connsiteY24" fmla="*/ 331158 h 982328"/>
              <a:gd name="connsiteX25" fmla="*/ 0 w 982328"/>
              <a:gd name="connsiteY25" fmla="*/ 651171 h 982328"/>
              <a:gd name="connsiteX26" fmla="*/ 331158 w 982328"/>
              <a:gd name="connsiteY26" fmla="*/ 651171 h 982328"/>
              <a:gd name="connsiteX27" fmla="*/ 331158 w 982328"/>
              <a:gd name="connsiteY27" fmla="*/ 982328 h 982328"/>
              <a:gd name="connsiteX28" fmla="*/ 651171 w 982328"/>
              <a:gd name="connsiteY28" fmla="*/ 982328 h 982328"/>
              <a:gd name="connsiteX29" fmla="*/ 651171 w 982328"/>
              <a:gd name="connsiteY29" fmla="*/ 651171 h 982328"/>
              <a:gd name="connsiteX30" fmla="*/ 982329 w 982328"/>
              <a:gd name="connsiteY30" fmla="*/ 651171 h 982328"/>
              <a:gd name="connsiteX31" fmla="*/ 982329 w 982328"/>
              <a:gd name="connsiteY31" fmla="*/ 331158 h 982328"/>
              <a:gd name="connsiteX32" fmla="*/ 651171 w 982328"/>
              <a:gd name="connsiteY32" fmla="*/ 331158 h 982328"/>
              <a:gd name="connsiteX33" fmla="*/ 651171 w 982328"/>
              <a:gd name="connsiteY33" fmla="*/ 0 h 982328"/>
              <a:gd name="connsiteX34" fmla="*/ 651171 w 982328"/>
              <a:gd name="connsiteY34" fmla="*/ 0 h 98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82328" h="982328">
                <a:moveTo>
                  <a:pt x="624105" y="28658"/>
                </a:moveTo>
                <a:lnTo>
                  <a:pt x="624105" y="331158"/>
                </a:lnTo>
                <a:lnTo>
                  <a:pt x="624105" y="359816"/>
                </a:lnTo>
                <a:lnTo>
                  <a:pt x="652763" y="359816"/>
                </a:lnTo>
                <a:lnTo>
                  <a:pt x="955263" y="359816"/>
                </a:lnTo>
                <a:lnTo>
                  <a:pt x="955263" y="624105"/>
                </a:lnTo>
                <a:lnTo>
                  <a:pt x="652763" y="624105"/>
                </a:lnTo>
                <a:lnTo>
                  <a:pt x="624105" y="624105"/>
                </a:lnTo>
                <a:lnTo>
                  <a:pt x="624105" y="652763"/>
                </a:lnTo>
                <a:lnTo>
                  <a:pt x="624105" y="955263"/>
                </a:lnTo>
                <a:lnTo>
                  <a:pt x="359816" y="955263"/>
                </a:lnTo>
                <a:lnTo>
                  <a:pt x="359816" y="652763"/>
                </a:lnTo>
                <a:lnTo>
                  <a:pt x="359816" y="624105"/>
                </a:lnTo>
                <a:lnTo>
                  <a:pt x="331158" y="624105"/>
                </a:lnTo>
                <a:lnTo>
                  <a:pt x="28658" y="624105"/>
                </a:lnTo>
                <a:lnTo>
                  <a:pt x="28658" y="359816"/>
                </a:lnTo>
                <a:lnTo>
                  <a:pt x="331158" y="359816"/>
                </a:lnTo>
                <a:lnTo>
                  <a:pt x="359816" y="359816"/>
                </a:lnTo>
                <a:lnTo>
                  <a:pt x="359816" y="331158"/>
                </a:lnTo>
                <a:lnTo>
                  <a:pt x="359816" y="28658"/>
                </a:lnTo>
                <a:lnTo>
                  <a:pt x="624105" y="28658"/>
                </a:lnTo>
                <a:moveTo>
                  <a:pt x="651171" y="0"/>
                </a:moveTo>
                <a:lnTo>
                  <a:pt x="331158" y="0"/>
                </a:lnTo>
                <a:lnTo>
                  <a:pt x="331158" y="331158"/>
                </a:lnTo>
                <a:lnTo>
                  <a:pt x="0" y="331158"/>
                </a:lnTo>
                <a:lnTo>
                  <a:pt x="0" y="651171"/>
                </a:lnTo>
                <a:lnTo>
                  <a:pt x="331158" y="651171"/>
                </a:lnTo>
                <a:lnTo>
                  <a:pt x="331158" y="982328"/>
                </a:lnTo>
                <a:lnTo>
                  <a:pt x="651171" y="982328"/>
                </a:lnTo>
                <a:lnTo>
                  <a:pt x="651171" y="651171"/>
                </a:lnTo>
                <a:lnTo>
                  <a:pt x="982329" y="651171"/>
                </a:lnTo>
                <a:lnTo>
                  <a:pt x="982329" y="331158"/>
                </a:lnTo>
                <a:lnTo>
                  <a:pt x="651171" y="331158"/>
                </a:lnTo>
                <a:lnTo>
                  <a:pt x="651171" y="0"/>
                </a:lnTo>
                <a:lnTo>
                  <a:pt x="651171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58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64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FC116-0CCB-0289-5E48-A82F7957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DDFF76-FE55-77AF-78C3-6512762F5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347A-7CB6-4E39-9CA1-97390CE8B5D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0F01A3-D659-FA23-CD27-7AD19B240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5B411-047F-2104-0EEF-C4987057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A1A26-1A28-4E05-AEBE-0AA320B23A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77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3723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9787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รูปแบบอิสระ: รูปร่าง 40">
            <a:extLst>
              <a:ext uri="{FF2B5EF4-FFF2-40B4-BE49-F238E27FC236}">
                <a16:creationId xmlns:a16="http://schemas.microsoft.com/office/drawing/2014/main" id="{24815517-BE02-41E8-9881-1101B59505E0}"/>
              </a:ext>
            </a:extLst>
          </p:cNvPr>
          <p:cNvSpPr/>
          <p:nvPr userDrawn="1"/>
        </p:nvSpPr>
        <p:spPr>
          <a:xfrm>
            <a:off x="8366422" y="899328"/>
            <a:ext cx="724314" cy="724308"/>
          </a:xfrm>
          <a:custGeom>
            <a:avLst/>
            <a:gdLst>
              <a:gd name="connsiteX0" fmla="*/ 724540 w 724540"/>
              <a:gd name="connsiteY0" fmla="*/ 243080 h 724534"/>
              <a:gd name="connsiteX1" fmla="*/ 479890 w 724540"/>
              <a:gd name="connsiteY1" fmla="*/ 243080 h 724534"/>
              <a:gd name="connsiteX2" fmla="*/ 479890 w 724540"/>
              <a:gd name="connsiteY2" fmla="*/ 0 h 724534"/>
              <a:gd name="connsiteX3" fmla="*/ 243082 w 724540"/>
              <a:gd name="connsiteY3" fmla="*/ 0 h 724534"/>
              <a:gd name="connsiteX4" fmla="*/ 243082 w 724540"/>
              <a:gd name="connsiteY4" fmla="*/ 243080 h 724534"/>
              <a:gd name="connsiteX5" fmla="*/ 0 w 724540"/>
              <a:gd name="connsiteY5" fmla="*/ 243080 h 724534"/>
              <a:gd name="connsiteX6" fmla="*/ 0 w 724540"/>
              <a:gd name="connsiteY6" fmla="*/ 479887 h 724534"/>
              <a:gd name="connsiteX7" fmla="*/ 243082 w 724540"/>
              <a:gd name="connsiteY7" fmla="*/ 479887 h 724534"/>
              <a:gd name="connsiteX8" fmla="*/ 243082 w 724540"/>
              <a:gd name="connsiteY8" fmla="*/ 724535 h 724534"/>
              <a:gd name="connsiteX9" fmla="*/ 479890 w 724540"/>
              <a:gd name="connsiteY9" fmla="*/ 724535 h 724534"/>
              <a:gd name="connsiteX10" fmla="*/ 479890 w 724540"/>
              <a:gd name="connsiteY10" fmla="*/ 479887 h 724534"/>
              <a:gd name="connsiteX11" fmla="*/ 724540 w 724540"/>
              <a:gd name="connsiteY11" fmla="*/ 479887 h 72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540" h="724534">
                <a:moveTo>
                  <a:pt x="724540" y="243080"/>
                </a:moveTo>
                <a:lnTo>
                  <a:pt x="479890" y="243080"/>
                </a:lnTo>
                <a:lnTo>
                  <a:pt x="479890" y="0"/>
                </a:lnTo>
                <a:lnTo>
                  <a:pt x="243082" y="0"/>
                </a:lnTo>
                <a:lnTo>
                  <a:pt x="243082" y="243080"/>
                </a:lnTo>
                <a:lnTo>
                  <a:pt x="0" y="243080"/>
                </a:lnTo>
                <a:lnTo>
                  <a:pt x="0" y="479887"/>
                </a:lnTo>
                <a:lnTo>
                  <a:pt x="243082" y="479887"/>
                </a:lnTo>
                <a:lnTo>
                  <a:pt x="243082" y="724535"/>
                </a:lnTo>
                <a:lnTo>
                  <a:pt x="479890" y="724535"/>
                </a:lnTo>
                <a:lnTo>
                  <a:pt x="479890" y="479887"/>
                </a:lnTo>
                <a:lnTo>
                  <a:pt x="724540" y="479887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รูปแบบอิสระ: รูปร่าง 41">
            <a:extLst>
              <a:ext uri="{FF2B5EF4-FFF2-40B4-BE49-F238E27FC236}">
                <a16:creationId xmlns:a16="http://schemas.microsoft.com/office/drawing/2014/main" id="{6F6D2DEC-6EB8-4BF9-97E2-A748C5B004B8}"/>
              </a:ext>
            </a:extLst>
          </p:cNvPr>
          <p:cNvSpPr/>
          <p:nvPr userDrawn="1"/>
        </p:nvSpPr>
        <p:spPr>
          <a:xfrm>
            <a:off x="8102953" y="518241"/>
            <a:ext cx="456223" cy="456220"/>
          </a:xfrm>
          <a:custGeom>
            <a:avLst/>
            <a:gdLst>
              <a:gd name="connsiteX0" fmla="*/ 288561 w 456365"/>
              <a:gd name="connsiteY0" fmla="*/ 12546 h 456362"/>
              <a:gd name="connsiteX1" fmla="*/ 288561 w 456365"/>
              <a:gd name="connsiteY1" fmla="*/ 153689 h 456362"/>
              <a:gd name="connsiteX2" fmla="*/ 288561 w 456365"/>
              <a:gd name="connsiteY2" fmla="*/ 166235 h 456362"/>
              <a:gd name="connsiteX3" fmla="*/ 301108 w 456365"/>
              <a:gd name="connsiteY3" fmla="*/ 166235 h 456362"/>
              <a:gd name="connsiteX4" fmla="*/ 442252 w 456365"/>
              <a:gd name="connsiteY4" fmla="*/ 166235 h 456362"/>
              <a:gd name="connsiteX5" fmla="*/ 442252 w 456365"/>
              <a:gd name="connsiteY5" fmla="*/ 288559 h 456362"/>
              <a:gd name="connsiteX6" fmla="*/ 301108 w 456365"/>
              <a:gd name="connsiteY6" fmla="*/ 288559 h 456362"/>
              <a:gd name="connsiteX7" fmla="*/ 288561 w 456365"/>
              <a:gd name="connsiteY7" fmla="*/ 288559 h 456362"/>
              <a:gd name="connsiteX8" fmla="*/ 288561 w 456365"/>
              <a:gd name="connsiteY8" fmla="*/ 301105 h 456362"/>
              <a:gd name="connsiteX9" fmla="*/ 288561 w 456365"/>
              <a:gd name="connsiteY9" fmla="*/ 442249 h 456362"/>
              <a:gd name="connsiteX10" fmla="*/ 166236 w 456365"/>
              <a:gd name="connsiteY10" fmla="*/ 442249 h 456362"/>
              <a:gd name="connsiteX11" fmla="*/ 166236 w 456365"/>
              <a:gd name="connsiteY11" fmla="*/ 301105 h 456362"/>
              <a:gd name="connsiteX12" fmla="*/ 166236 w 456365"/>
              <a:gd name="connsiteY12" fmla="*/ 288559 h 456362"/>
              <a:gd name="connsiteX13" fmla="*/ 153690 w 456365"/>
              <a:gd name="connsiteY13" fmla="*/ 288559 h 456362"/>
              <a:gd name="connsiteX14" fmla="*/ 12546 w 456365"/>
              <a:gd name="connsiteY14" fmla="*/ 288559 h 456362"/>
              <a:gd name="connsiteX15" fmla="*/ 12546 w 456365"/>
              <a:gd name="connsiteY15" fmla="*/ 166235 h 456362"/>
              <a:gd name="connsiteX16" fmla="*/ 153690 w 456365"/>
              <a:gd name="connsiteY16" fmla="*/ 166235 h 456362"/>
              <a:gd name="connsiteX17" fmla="*/ 166236 w 456365"/>
              <a:gd name="connsiteY17" fmla="*/ 166235 h 456362"/>
              <a:gd name="connsiteX18" fmla="*/ 166236 w 456365"/>
              <a:gd name="connsiteY18" fmla="*/ 153689 h 456362"/>
              <a:gd name="connsiteX19" fmla="*/ 166236 w 456365"/>
              <a:gd name="connsiteY19" fmla="*/ 12546 h 456362"/>
              <a:gd name="connsiteX20" fmla="*/ 288561 w 456365"/>
              <a:gd name="connsiteY20" fmla="*/ 12546 h 456362"/>
              <a:gd name="connsiteX21" fmla="*/ 302676 w 456365"/>
              <a:gd name="connsiteY21" fmla="*/ 0 h 456362"/>
              <a:gd name="connsiteX22" fmla="*/ 153690 w 456365"/>
              <a:gd name="connsiteY22" fmla="*/ 0 h 456362"/>
              <a:gd name="connsiteX23" fmla="*/ 153690 w 456365"/>
              <a:gd name="connsiteY23" fmla="*/ 153689 h 456362"/>
              <a:gd name="connsiteX24" fmla="*/ 0 w 456365"/>
              <a:gd name="connsiteY24" fmla="*/ 153689 h 456362"/>
              <a:gd name="connsiteX25" fmla="*/ 0 w 456365"/>
              <a:gd name="connsiteY25" fmla="*/ 302674 h 456362"/>
              <a:gd name="connsiteX26" fmla="*/ 153690 w 456365"/>
              <a:gd name="connsiteY26" fmla="*/ 302674 h 456362"/>
              <a:gd name="connsiteX27" fmla="*/ 153690 w 456365"/>
              <a:gd name="connsiteY27" fmla="*/ 456363 h 456362"/>
              <a:gd name="connsiteX28" fmla="*/ 302676 w 456365"/>
              <a:gd name="connsiteY28" fmla="*/ 456363 h 456362"/>
              <a:gd name="connsiteX29" fmla="*/ 302676 w 456365"/>
              <a:gd name="connsiteY29" fmla="*/ 302674 h 456362"/>
              <a:gd name="connsiteX30" fmla="*/ 456366 w 456365"/>
              <a:gd name="connsiteY30" fmla="*/ 302674 h 456362"/>
              <a:gd name="connsiteX31" fmla="*/ 456366 w 456365"/>
              <a:gd name="connsiteY31" fmla="*/ 153689 h 456362"/>
              <a:gd name="connsiteX32" fmla="*/ 302676 w 456365"/>
              <a:gd name="connsiteY32" fmla="*/ 153689 h 456362"/>
              <a:gd name="connsiteX33" fmla="*/ 302676 w 456365"/>
              <a:gd name="connsiteY33" fmla="*/ 0 h 456362"/>
              <a:gd name="connsiteX34" fmla="*/ 302676 w 456365"/>
              <a:gd name="connsiteY34" fmla="*/ 0 h 45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6365" h="456362">
                <a:moveTo>
                  <a:pt x="288561" y="12546"/>
                </a:moveTo>
                <a:lnTo>
                  <a:pt x="288561" y="153689"/>
                </a:lnTo>
                <a:lnTo>
                  <a:pt x="288561" y="166235"/>
                </a:lnTo>
                <a:lnTo>
                  <a:pt x="301108" y="166235"/>
                </a:lnTo>
                <a:lnTo>
                  <a:pt x="442252" y="166235"/>
                </a:lnTo>
                <a:lnTo>
                  <a:pt x="442252" y="288559"/>
                </a:lnTo>
                <a:lnTo>
                  <a:pt x="301108" y="288559"/>
                </a:lnTo>
                <a:lnTo>
                  <a:pt x="288561" y="288559"/>
                </a:lnTo>
                <a:lnTo>
                  <a:pt x="288561" y="301105"/>
                </a:lnTo>
                <a:lnTo>
                  <a:pt x="288561" y="442249"/>
                </a:lnTo>
                <a:lnTo>
                  <a:pt x="166236" y="442249"/>
                </a:lnTo>
                <a:lnTo>
                  <a:pt x="166236" y="301105"/>
                </a:lnTo>
                <a:lnTo>
                  <a:pt x="166236" y="288559"/>
                </a:lnTo>
                <a:lnTo>
                  <a:pt x="153690" y="288559"/>
                </a:lnTo>
                <a:lnTo>
                  <a:pt x="12546" y="288559"/>
                </a:lnTo>
                <a:lnTo>
                  <a:pt x="12546" y="166235"/>
                </a:lnTo>
                <a:lnTo>
                  <a:pt x="153690" y="166235"/>
                </a:lnTo>
                <a:lnTo>
                  <a:pt x="166236" y="166235"/>
                </a:lnTo>
                <a:lnTo>
                  <a:pt x="166236" y="153689"/>
                </a:lnTo>
                <a:lnTo>
                  <a:pt x="166236" y="12546"/>
                </a:lnTo>
                <a:lnTo>
                  <a:pt x="288561" y="12546"/>
                </a:lnTo>
                <a:moveTo>
                  <a:pt x="302676" y="0"/>
                </a:moveTo>
                <a:lnTo>
                  <a:pt x="153690" y="0"/>
                </a:lnTo>
                <a:lnTo>
                  <a:pt x="153690" y="153689"/>
                </a:lnTo>
                <a:lnTo>
                  <a:pt x="0" y="153689"/>
                </a:lnTo>
                <a:lnTo>
                  <a:pt x="0" y="302674"/>
                </a:lnTo>
                <a:lnTo>
                  <a:pt x="153690" y="302674"/>
                </a:lnTo>
                <a:lnTo>
                  <a:pt x="153690" y="456363"/>
                </a:lnTo>
                <a:lnTo>
                  <a:pt x="302676" y="456363"/>
                </a:lnTo>
                <a:lnTo>
                  <a:pt x="302676" y="302674"/>
                </a:lnTo>
                <a:lnTo>
                  <a:pt x="456366" y="302674"/>
                </a:lnTo>
                <a:lnTo>
                  <a:pt x="456366" y="153689"/>
                </a:lnTo>
                <a:lnTo>
                  <a:pt x="302676" y="153689"/>
                </a:lnTo>
                <a:lnTo>
                  <a:pt x="302676" y="0"/>
                </a:lnTo>
                <a:lnTo>
                  <a:pt x="302676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รูปแบบอิสระ: รูปร่าง 42">
            <a:extLst>
              <a:ext uri="{FF2B5EF4-FFF2-40B4-BE49-F238E27FC236}">
                <a16:creationId xmlns:a16="http://schemas.microsoft.com/office/drawing/2014/main" id="{B60C5E2C-3E29-4C4E-AEC2-C0F75EE7B528}"/>
              </a:ext>
            </a:extLst>
          </p:cNvPr>
          <p:cNvSpPr/>
          <p:nvPr userDrawn="1"/>
        </p:nvSpPr>
        <p:spPr>
          <a:xfrm>
            <a:off x="1109063" y="894623"/>
            <a:ext cx="456224" cy="456220"/>
          </a:xfrm>
          <a:custGeom>
            <a:avLst/>
            <a:gdLst>
              <a:gd name="connsiteX0" fmla="*/ 288561 w 456366"/>
              <a:gd name="connsiteY0" fmla="*/ 12546 h 456362"/>
              <a:gd name="connsiteX1" fmla="*/ 288561 w 456366"/>
              <a:gd name="connsiteY1" fmla="*/ 153689 h 456362"/>
              <a:gd name="connsiteX2" fmla="*/ 288561 w 456366"/>
              <a:gd name="connsiteY2" fmla="*/ 166235 h 456362"/>
              <a:gd name="connsiteX3" fmla="*/ 301107 w 456366"/>
              <a:gd name="connsiteY3" fmla="*/ 166235 h 456362"/>
              <a:gd name="connsiteX4" fmla="*/ 442252 w 456366"/>
              <a:gd name="connsiteY4" fmla="*/ 166235 h 456362"/>
              <a:gd name="connsiteX5" fmla="*/ 442252 w 456366"/>
              <a:gd name="connsiteY5" fmla="*/ 288559 h 456362"/>
              <a:gd name="connsiteX6" fmla="*/ 301107 w 456366"/>
              <a:gd name="connsiteY6" fmla="*/ 288559 h 456362"/>
              <a:gd name="connsiteX7" fmla="*/ 288561 w 456366"/>
              <a:gd name="connsiteY7" fmla="*/ 288559 h 456362"/>
              <a:gd name="connsiteX8" fmla="*/ 288561 w 456366"/>
              <a:gd name="connsiteY8" fmla="*/ 301105 h 456362"/>
              <a:gd name="connsiteX9" fmla="*/ 288561 w 456366"/>
              <a:gd name="connsiteY9" fmla="*/ 442249 h 456362"/>
              <a:gd name="connsiteX10" fmla="*/ 166237 w 456366"/>
              <a:gd name="connsiteY10" fmla="*/ 442249 h 456362"/>
              <a:gd name="connsiteX11" fmla="*/ 166237 w 456366"/>
              <a:gd name="connsiteY11" fmla="*/ 301105 h 456362"/>
              <a:gd name="connsiteX12" fmla="*/ 166237 w 456366"/>
              <a:gd name="connsiteY12" fmla="*/ 288559 h 456362"/>
              <a:gd name="connsiteX13" fmla="*/ 153690 w 456366"/>
              <a:gd name="connsiteY13" fmla="*/ 288559 h 456362"/>
              <a:gd name="connsiteX14" fmla="*/ 12546 w 456366"/>
              <a:gd name="connsiteY14" fmla="*/ 288559 h 456362"/>
              <a:gd name="connsiteX15" fmla="*/ 12546 w 456366"/>
              <a:gd name="connsiteY15" fmla="*/ 166235 h 456362"/>
              <a:gd name="connsiteX16" fmla="*/ 153690 w 456366"/>
              <a:gd name="connsiteY16" fmla="*/ 166235 h 456362"/>
              <a:gd name="connsiteX17" fmla="*/ 166237 w 456366"/>
              <a:gd name="connsiteY17" fmla="*/ 166235 h 456362"/>
              <a:gd name="connsiteX18" fmla="*/ 166237 w 456366"/>
              <a:gd name="connsiteY18" fmla="*/ 153689 h 456362"/>
              <a:gd name="connsiteX19" fmla="*/ 166237 w 456366"/>
              <a:gd name="connsiteY19" fmla="*/ 12546 h 456362"/>
              <a:gd name="connsiteX20" fmla="*/ 288561 w 456366"/>
              <a:gd name="connsiteY20" fmla="*/ 12546 h 456362"/>
              <a:gd name="connsiteX21" fmla="*/ 302676 w 456366"/>
              <a:gd name="connsiteY21" fmla="*/ 0 h 456362"/>
              <a:gd name="connsiteX22" fmla="*/ 153690 w 456366"/>
              <a:gd name="connsiteY22" fmla="*/ 0 h 456362"/>
              <a:gd name="connsiteX23" fmla="*/ 153690 w 456366"/>
              <a:gd name="connsiteY23" fmla="*/ 153689 h 456362"/>
              <a:gd name="connsiteX24" fmla="*/ 0 w 456366"/>
              <a:gd name="connsiteY24" fmla="*/ 153689 h 456362"/>
              <a:gd name="connsiteX25" fmla="*/ 0 w 456366"/>
              <a:gd name="connsiteY25" fmla="*/ 302674 h 456362"/>
              <a:gd name="connsiteX26" fmla="*/ 153690 w 456366"/>
              <a:gd name="connsiteY26" fmla="*/ 302674 h 456362"/>
              <a:gd name="connsiteX27" fmla="*/ 153690 w 456366"/>
              <a:gd name="connsiteY27" fmla="*/ 456363 h 456362"/>
              <a:gd name="connsiteX28" fmla="*/ 302676 w 456366"/>
              <a:gd name="connsiteY28" fmla="*/ 456363 h 456362"/>
              <a:gd name="connsiteX29" fmla="*/ 302676 w 456366"/>
              <a:gd name="connsiteY29" fmla="*/ 302674 h 456362"/>
              <a:gd name="connsiteX30" fmla="*/ 456366 w 456366"/>
              <a:gd name="connsiteY30" fmla="*/ 302674 h 456362"/>
              <a:gd name="connsiteX31" fmla="*/ 456366 w 456366"/>
              <a:gd name="connsiteY31" fmla="*/ 153689 h 456362"/>
              <a:gd name="connsiteX32" fmla="*/ 302676 w 456366"/>
              <a:gd name="connsiteY32" fmla="*/ 153689 h 456362"/>
              <a:gd name="connsiteX33" fmla="*/ 302676 w 456366"/>
              <a:gd name="connsiteY33" fmla="*/ 0 h 456362"/>
              <a:gd name="connsiteX34" fmla="*/ 302676 w 456366"/>
              <a:gd name="connsiteY34" fmla="*/ 0 h 45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6366" h="456362">
                <a:moveTo>
                  <a:pt x="288561" y="12546"/>
                </a:moveTo>
                <a:lnTo>
                  <a:pt x="288561" y="153689"/>
                </a:lnTo>
                <a:lnTo>
                  <a:pt x="288561" y="166235"/>
                </a:lnTo>
                <a:lnTo>
                  <a:pt x="301107" y="166235"/>
                </a:lnTo>
                <a:lnTo>
                  <a:pt x="442252" y="166235"/>
                </a:lnTo>
                <a:lnTo>
                  <a:pt x="442252" y="288559"/>
                </a:lnTo>
                <a:lnTo>
                  <a:pt x="301107" y="288559"/>
                </a:lnTo>
                <a:lnTo>
                  <a:pt x="288561" y="288559"/>
                </a:lnTo>
                <a:lnTo>
                  <a:pt x="288561" y="301105"/>
                </a:lnTo>
                <a:lnTo>
                  <a:pt x="288561" y="442249"/>
                </a:lnTo>
                <a:lnTo>
                  <a:pt x="166237" y="442249"/>
                </a:lnTo>
                <a:lnTo>
                  <a:pt x="166237" y="301105"/>
                </a:lnTo>
                <a:lnTo>
                  <a:pt x="166237" y="288559"/>
                </a:lnTo>
                <a:lnTo>
                  <a:pt x="153690" y="288559"/>
                </a:lnTo>
                <a:lnTo>
                  <a:pt x="12546" y="288559"/>
                </a:lnTo>
                <a:lnTo>
                  <a:pt x="12546" y="166235"/>
                </a:lnTo>
                <a:lnTo>
                  <a:pt x="153690" y="166235"/>
                </a:lnTo>
                <a:lnTo>
                  <a:pt x="166237" y="166235"/>
                </a:lnTo>
                <a:lnTo>
                  <a:pt x="166237" y="153689"/>
                </a:lnTo>
                <a:lnTo>
                  <a:pt x="166237" y="12546"/>
                </a:lnTo>
                <a:lnTo>
                  <a:pt x="288561" y="12546"/>
                </a:lnTo>
                <a:moveTo>
                  <a:pt x="302676" y="0"/>
                </a:moveTo>
                <a:lnTo>
                  <a:pt x="153690" y="0"/>
                </a:lnTo>
                <a:lnTo>
                  <a:pt x="153690" y="153689"/>
                </a:lnTo>
                <a:lnTo>
                  <a:pt x="0" y="153689"/>
                </a:lnTo>
                <a:lnTo>
                  <a:pt x="0" y="302674"/>
                </a:lnTo>
                <a:lnTo>
                  <a:pt x="153690" y="302674"/>
                </a:lnTo>
                <a:lnTo>
                  <a:pt x="153690" y="456363"/>
                </a:lnTo>
                <a:lnTo>
                  <a:pt x="302676" y="456363"/>
                </a:lnTo>
                <a:lnTo>
                  <a:pt x="302676" y="302674"/>
                </a:lnTo>
                <a:lnTo>
                  <a:pt x="456366" y="302674"/>
                </a:lnTo>
                <a:lnTo>
                  <a:pt x="456366" y="153689"/>
                </a:lnTo>
                <a:lnTo>
                  <a:pt x="302676" y="153689"/>
                </a:lnTo>
                <a:lnTo>
                  <a:pt x="302676" y="0"/>
                </a:lnTo>
                <a:lnTo>
                  <a:pt x="302676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รูปแบบอิสระ: รูปร่าง 43">
            <a:extLst>
              <a:ext uri="{FF2B5EF4-FFF2-40B4-BE49-F238E27FC236}">
                <a16:creationId xmlns:a16="http://schemas.microsoft.com/office/drawing/2014/main" id="{16865347-F2C4-4BCC-8D6A-ADAEC87AC800}"/>
              </a:ext>
            </a:extLst>
          </p:cNvPr>
          <p:cNvSpPr/>
          <p:nvPr userDrawn="1"/>
        </p:nvSpPr>
        <p:spPr>
          <a:xfrm>
            <a:off x="354727" y="692318"/>
            <a:ext cx="547154" cy="547150"/>
          </a:xfrm>
          <a:custGeom>
            <a:avLst/>
            <a:gdLst>
              <a:gd name="connsiteX0" fmla="*/ 547325 w 547325"/>
              <a:gd name="connsiteY0" fmla="*/ 185054 h 547321"/>
              <a:gd name="connsiteX1" fmla="*/ 362270 w 547325"/>
              <a:gd name="connsiteY1" fmla="*/ 185054 h 547321"/>
              <a:gd name="connsiteX2" fmla="*/ 362270 w 547325"/>
              <a:gd name="connsiteY2" fmla="*/ 0 h 547321"/>
              <a:gd name="connsiteX3" fmla="*/ 185055 w 547325"/>
              <a:gd name="connsiteY3" fmla="*/ 0 h 547321"/>
              <a:gd name="connsiteX4" fmla="*/ 185055 w 547325"/>
              <a:gd name="connsiteY4" fmla="*/ 185054 h 547321"/>
              <a:gd name="connsiteX5" fmla="*/ 0 w 547325"/>
              <a:gd name="connsiteY5" fmla="*/ 185054 h 547321"/>
              <a:gd name="connsiteX6" fmla="*/ 0 w 547325"/>
              <a:gd name="connsiteY6" fmla="*/ 362268 h 547321"/>
              <a:gd name="connsiteX7" fmla="*/ 185055 w 547325"/>
              <a:gd name="connsiteY7" fmla="*/ 362268 h 547321"/>
              <a:gd name="connsiteX8" fmla="*/ 185055 w 547325"/>
              <a:gd name="connsiteY8" fmla="*/ 547322 h 547321"/>
              <a:gd name="connsiteX9" fmla="*/ 362270 w 547325"/>
              <a:gd name="connsiteY9" fmla="*/ 547322 h 547321"/>
              <a:gd name="connsiteX10" fmla="*/ 362270 w 547325"/>
              <a:gd name="connsiteY10" fmla="*/ 362268 h 547321"/>
              <a:gd name="connsiteX11" fmla="*/ 547325 w 547325"/>
              <a:gd name="connsiteY11" fmla="*/ 362268 h 54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325" h="547321">
                <a:moveTo>
                  <a:pt x="547325" y="185054"/>
                </a:moveTo>
                <a:lnTo>
                  <a:pt x="362270" y="185054"/>
                </a:lnTo>
                <a:lnTo>
                  <a:pt x="362270" y="0"/>
                </a:lnTo>
                <a:lnTo>
                  <a:pt x="185055" y="0"/>
                </a:lnTo>
                <a:lnTo>
                  <a:pt x="185055" y="185054"/>
                </a:lnTo>
                <a:lnTo>
                  <a:pt x="0" y="185054"/>
                </a:lnTo>
                <a:lnTo>
                  <a:pt x="0" y="362268"/>
                </a:lnTo>
                <a:lnTo>
                  <a:pt x="185055" y="362268"/>
                </a:lnTo>
                <a:lnTo>
                  <a:pt x="185055" y="547322"/>
                </a:lnTo>
                <a:lnTo>
                  <a:pt x="362270" y="547322"/>
                </a:lnTo>
                <a:lnTo>
                  <a:pt x="362270" y="362268"/>
                </a:lnTo>
                <a:lnTo>
                  <a:pt x="547325" y="362268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ตัวแทนข้อความ 27">
            <a:extLst>
              <a:ext uri="{FF2B5EF4-FFF2-40B4-BE49-F238E27FC236}">
                <a16:creationId xmlns:a16="http://schemas.microsoft.com/office/drawing/2014/main" id="{A67CC212-0AA6-4952-991D-5C4BFA7796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0286" y="454062"/>
            <a:ext cx="5837843" cy="730999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49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Our Medical Service</a:t>
            </a:r>
          </a:p>
        </p:txBody>
      </p:sp>
      <p:sp>
        <p:nvSpPr>
          <p:cNvPr id="46" name="ตัวแทนข้อความ 27">
            <a:extLst>
              <a:ext uri="{FF2B5EF4-FFF2-40B4-BE49-F238E27FC236}">
                <a16:creationId xmlns:a16="http://schemas.microsoft.com/office/drawing/2014/main" id="{B87FAD8D-833F-4623-B37F-53963C2EC1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2433" y="1653721"/>
            <a:ext cx="2570859" cy="406508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7" name="ตัวแทนข้อความ 27">
            <a:extLst>
              <a:ext uri="{FF2B5EF4-FFF2-40B4-BE49-F238E27FC236}">
                <a16:creationId xmlns:a16="http://schemas.microsoft.com/office/drawing/2014/main" id="{DF5FD9AC-F659-4CE4-8D7C-0B5E9D79F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2432" y="2269118"/>
            <a:ext cx="2570859" cy="406508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8" name="ตัวแทนข้อความ 27">
            <a:extLst>
              <a:ext uri="{FF2B5EF4-FFF2-40B4-BE49-F238E27FC236}">
                <a16:creationId xmlns:a16="http://schemas.microsoft.com/office/drawing/2014/main" id="{919F5B07-2ABD-4E98-B009-41365ED1DE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9937" y="2884515"/>
            <a:ext cx="2570859" cy="406508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9" name="ตัวแทนข้อความ 27">
            <a:extLst>
              <a:ext uri="{FF2B5EF4-FFF2-40B4-BE49-F238E27FC236}">
                <a16:creationId xmlns:a16="http://schemas.microsoft.com/office/drawing/2014/main" id="{069CD77E-4E7C-4014-9C4E-2464F6467D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9936" y="3499912"/>
            <a:ext cx="2570859" cy="406508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0" name="ตัวแทนข้อความ 27">
            <a:extLst>
              <a:ext uri="{FF2B5EF4-FFF2-40B4-BE49-F238E27FC236}">
                <a16:creationId xmlns:a16="http://schemas.microsoft.com/office/drawing/2014/main" id="{3D8F89F4-4E5C-4D51-9011-794EC6A9D2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1836" y="1653721"/>
            <a:ext cx="2570859" cy="406508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1" name="ตัวแทนข้อความ 27">
            <a:extLst>
              <a:ext uri="{FF2B5EF4-FFF2-40B4-BE49-F238E27FC236}">
                <a16:creationId xmlns:a16="http://schemas.microsoft.com/office/drawing/2014/main" id="{88572A62-9DF3-4BA9-94E9-02C3A746D3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835" y="2269118"/>
            <a:ext cx="2570859" cy="406508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2" name="ตัวแทนข้อความ 27">
            <a:extLst>
              <a:ext uri="{FF2B5EF4-FFF2-40B4-BE49-F238E27FC236}">
                <a16:creationId xmlns:a16="http://schemas.microsoft.com/office/drawing/2014/main" id="{E47B4DC5-06DF-4B0E-A087-01F9B5FC00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9340" y="2884515"/>
            <a:ext cx="2570859" cy="406508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3" name="ตัวแทนข้อความ 27">
            <a:extLst>
              <a:ext uri="{FF2B5EF4-FFF2-40B4-BE49-F238E27FC236}">
                <a16:creationId xmlns:a16="http://schemas.microsoft.com/office/drawing/2014/main" id="{088C715A-BCF3-43DF-B340-066805E4EC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59339" y="3499912"/>
            <a:ext cx="2570859" cy="406508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395148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รูปแบบอิสระ: รูปร่าง 87">
            <a:extLst>
              <a:ext uri="{FF2B5EF4-FFF2-40B4-BE49-F238E27FC236}">
                <a16:creationId xmlns:a16="http://schemas.microsoft.com/office/drawing/2014/main" id="{B082238A-D51E-40C1-B5F4-C548EDF65FD9}"/>
              </a:ext>
            </a:extLst>
          </p:cNvPr>
          <p:cNvSpPr/>
          <p:nvPr userDrawn="1"/>
        </p:nvSpPr>
        <p:spPr>
          <a:xfrm>
            <a:off x="2927935" y="4099532"/>
            <a:ext cx="467638" cy="467638"/>
          </a:xfrm>
          <a:custGeom>
            <a:avLst/>
            <a:gdLst>
              <a:gd name="connsiteX0" fmla="*/ 292168 w 462069"/>
              <a:gd name="connsiteY0" fmla="*/ 12703 h 462069"/>
              <a:gd name="connsiteX1" fmla="*/ 292168 w 462069"/>
              <a:gd name="connsiteY1" fmla="*/ 155611 h 462069"/>
              <a:gd name="connsiteX2" fmla="*/ 292168 w 462069"/>
              <a:gd name="connsiteY2" fmla="*/ 168314 h 462069"/>
              <a:gd name="connsiteX3" fmla="*/ 304871 w 462069"/>
              <a:gd name="connsiteY3" fmla="*/ 168314 h 462069"/>
              <a:gd name="connsiteX4" fmla="*/ 447779 w 462069"/>
              <a:gd name="connsiteY4" fmla="*/ 168314 h 462069"/>
              <a:gd name="connsiteX5" fmla="*/ 447779 w 462069"/>
              <a:gd name="connsiteY5" fmla="*/ 292168 h 462069"/>
              <a:gd name="connsiteX6" fmla="*/ 304871 w 462069"/>
              <a:gd name="connsiteY6" fmla="*/ 292168 h 462069"/>
              <a:gd name="connsiteX7" fmla="*/ 292168 w 462069"/>
              <a:gd name="connsiteY7" fmla="*/ 292168 h 462069"/>
              <a:gd name="connsiteX8" fmla="*/ 292168 w 462069"/>
              <a:gd name="connsiteY8" fmla="*/ 304871 h 462069"/>
              <a:gd name="connsiteX9" fmla="*/ 292168 w 462069"/>
              <a:gd name="connsiteY9" fmla="*/ 447778 h 462069"/>
              <a:gd name="connsiteX10" fmla="*/ 168314 w 462069"/>
              <a:gd name="connsiteY10" fmla="*/ 447778 h 462069"/>
              <a:gd name="connsiteX11" fmla="*/ 168314 w 462069"/>
              <a:gd name="connsiteY11" fmla="*/ 304871 h 462069"/>
              <a:gd name="connsiteX12" fmla="*/ 168314 w 462069"/>
              <a:gd name="connsiteY12" fmla="*/ 292168 h 462069"/>
              <a:gd name="connsiteX13" fmla="*/ 155611 w 462069"/>
              <a:gd name="connsiteY13" fmla="*/ 292168 h 462069"/>
              <a:gd name="connsiteX14" fmla="*/ 12703 w 462069"/>
              <a:gd name="connsiteY14" fmla="*/ 292168 h 462069"/>
              <a:gd name="connsiteX15" fmla="*/ 12703 w 462069"/>
              <a:gd name="connsiteY15" fmla="*/ 168314 h 462069"/>
              <a:gd name="connsiteX16" fmla="*/ 155611 w 462069"/>
              <a:gd name="connsiteY16" fmla="*/ 168314 h 462069"/>
              <a:gd name="connsiteX17" fmla="*/ 168314 w 462069"/>
              <a:gd name="connsiteY17" fmla="*/ 168314 h 462069"/>
              <a:gd name="connsiteX18" fmla="*/ 168314 w 462069"/>
              <a:gd name="connsiteY18" fmla="*/ 155611 h 462069"/>
              <a:gd name="connsiteX19" fmla="*/ 168314 w 462069"/>
              <a:gd name="connsiteY19" fmla="*/ 12703 h 462069"/>
              <a:gd name="connsiteX20" fmla="*/ 292168 w 462069"/>
              <a:gd name="connsiteY20" fmla="*/ 12703 h 462069"/>
              <a:gd name="connsiteX21" fmla="*/ 306459 w 462069"/>
              <a:gd name="connsiteY21" fmla="*/ 0 h 462069"/>
              <a:gd name="connsiteX22" fmla="*/ 155611 w 462069"/>
              <a:gd name="connsiteY22" fmla="*/ 0 h 462069"/>
              <a:gd name="connsiteX23" fmla="*/ 155611 w 462069"/>
              <a:gd name="connsiteY23" fmla="*/ 155611 h 462069"/>
              <a:gd name="connsiteX24" fmla="*/ 0 w 462069"/>
              <a:gd name="connsiteY24" fmla="*/ 155611 h 462069"/>
              <a:gd name="connsiteX25" fmla="*/ 0 w 462069"/>
              <a:gd name="connsiteY25" fmla="*/ 306458 h 462069"/>
              <a:gd name="connsiteX26" fmla="*/ 155611 w 462069"/>
              <a:gd name="connsiteY26" fmla="*/ 306458 h 462069"/>
              <a:gd name="connsiteX27" fmla="*/ 155611 w 462069"/>
              <a:gd name="connsiteY27" fmla="*/ 462069 h 462069"/>
              <a:gd name="connsiteX28" fmla="*/ 306459 w 462069"/>
              <a:gd name="connsiteY28" fmla="*/ 462069 h 462069"/>
              <a:gd name="connsiteX29" fmla="*/ 306459 w 462069"/>
              <a:gd name="connsiteY29" fmla="*/ 306458 h 462069"/>
              <a:gd name="connsiteX30" fmla="*/ 462069 w 462069"/>
              <a:gd name="connsiteY30" fmla="*/ 306458 h 462069"/>
              <a:gd name="connsiteX31" fmla="*/ 462069 w 462069"/>
              <a:gd name="connsiteY31" fmla="*/ 155611 h 462069"/>
              <a:gd name="connsiteX32" fmla="*/ 306459 w 462069"/>
              <a:gd name="connsiteY32" fmla="*/ 155611 h 462069"/>
              <a:gd name="connsiteX33" fmla="*/ 306459 w 462069"/>
              <a:gd name="connsiteY33" fmla="*/ 0 h 462069"/>
              <a:gd name="connsiteX34" fmla="*/ 306459 w 462069"/>
              <a:gd name="connsiteY34" fmla="*/ 0 h 4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62069" h="462069">
                <a:moveTo>
                  <a:pt x="292168" y="12703"/>
                </a:moveTo>
                <a:lnTo>
                  <a:pt x="292168" y="155611"/>
                </a:lnTo>
                <a:lnTo>
                  <a:pt x="292168" y="168314"/>
                </a:lnTo>
                <a:lnTo>
                  <a:pt x="304871" y="168314"/>
                </a:lnTo>
                <a:lnTo>
                  <a:pt x="447779" y="168314"/>
                </a:lnTo>
                <a:lnTo>
                  <a:pt x="447779" y="292168"/>
                </a:lnTo>
                <a:lnTo>
                  <a:pt x="304871" y="292168"/>
                </a:lnTo>
                <a:lnTo>
                  <a:pt x="292168" y="292168"/>
                </a:lnTo>
                <a:lnTo>
                  <a:pt x="292168" y="304871"/>
                </a:lnTo>
                <a:lnTo>
                  <a:pt x="292168" y="447778"/>
                </a:lnTo>
                <a:lnTo>
                  <a:pt x="168314" y="447778"/>
                </a:lnTo>
                <a:lnTo>
                  <a:pt x="168314" y="304871"/>
                </a:lnTo>
                <a:lnTo>
                  <a:pt x="168314" y="292168"/>
                </a:lnTo>
                <a:lnTo>
                  <a:pt x="155611" y="292168"/>
                </a:lnTo>
                <a:lnTo>
                  <a:pt x="12703" y="292168"/>
                </a:lnTo>
                <a:lnTo>
                  <a:pt x="12703" y="168314"/>
                </a:lnTo>
                <a:lnTo>
                  <a:pt x="155611" y="168314"/>
                </a:lnTo>
                <a:lnTo>
                  <a:pt x="168314" y="168314"/>
                </a:lnTo>
                <a:lnTo>
                  <a:pt x="168314" y="155611"/>
                </a:lnTo>
                <a:lnTo>
                  <a:pt x="168314" y="12703"/>
                </a:lnTo>
                <a:lnTo>
                  <a:pt x="292168" y="12703"/>
                </a:lnTo>
                <a:moveTo>
                  <a:pt x="306459" y="0"/>
                </a:moveTo>
                <a:lnTo>
                  <a:pt x="155611" y="0"/>
                </a:lnTo>
                <a:lnTo>
                  <a:pt x="155611" y="155611"/>
                </a:lnTo>
                <a:lnTo>
                  <a:pt x="0" y="155611"/>
                </a:lnTo>
                <a:lnTo>
                  <a:pt x="0" y="306458"/>
                </a:lnTo>
                <a:lnTo>
                  <a:pt x="155611" y="306458"/>
                </a:lnTo>
                <a:lnTo>
                  <a:pt x="155611" y="462069"/>
                </a:lnTo>
                <a:lnTo>
                  <a:pt x="306459" y="462069"/>
                </a:lnTo>
                <a:lnTo>
                  <a:pt x="306459" y="306458"/>
                </a:lnTo>
                <a:lnTo>
                  <a:pt x="462069" y="306458"/>
                </a:lnTo>
                <a:lnTo>
                  <a:pt x="462069" y="155611"/>
                </a:lnTo>
                <a:lnTo>
                  <a:pt x="306459" y="155611"/>
                </a:lnTo>
                <a:lnTo>
                  <a:pt x="306459" y="0"/>
                </a:lnTo>
                <a:lnTo>
                  <a:pt x="306459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11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รูปแบบอิสระ: รูปร่าง 88">
            <a:extLst>
              <a:ext uri="{FF2B5EF4-FFF2-40B4-BE49-F238E27FC236}">
                <a16:creationId xmlns:a16="http://schemas.microsoft.com/office/drawing/2014/main" id="{A00B277D-92EB-45CC-BA09-E9C0140C6E09}"/>
              </a:ext>
            </a:extLst>
          </p:cNvPr>
          <p:cNvSpPr/>
          <p:nvPr userDrawn="1"/>
        </p:nvSpPr>
        <p:spPr>
          <a:xfrm>
            <a:off x="3702815" y="3994466"/>
            <a:ext cx="356756" cy="356754"/>
          </a:xfrm>
          <a:custGeom>
            <a:avLst/>
            <a:gdLst>
              <a:gd name="connsiteX0" fmla="*/ 222302 w 352507"/>
              <a:gd name="connsiteY0" fmla="*/ 9527 h 352505"/>
              <a:gd name="connsiteX1" fmla="*/ 222302 w 352507"/>
              <a:gd name="connsiteY1" fmla="*/ 117502 h 352505"/>
              <a:gd name="connsiteX2" fmla="*/ 222302 w 352507"/>
              <a:gd name="connsiteY2" fmla="*/ 127029 h 352505"/>
              <a:gd name="connsiteX3" fmla="*/ 231829 w 352507"/>
              <a:gd name="connsiteY3" fmla="*/ 127029 h 352505"/>
              <a:gd name="connsiteX4" fmla="*/ 339804 w 352507"/>
              <a:gd name="connsiteY4" fmla="*/ 127029 h 352505"/>
              <a:gd name="connsiteX5" fmla="*/ 339804 w 352507"/>
              <a:gd name="connsiteY5" fmla="*/ 220713 h 352505"/>
              <a:gd name="connsiteX6" fmla="*/ 231829 w 352507"/>
              <a:gd name="connsiteY6" fmla="*/ 220713 h 352505"/>
              <a:gd name="connsiteX7" fmla="*/ 222302 w 352507"/>
              <a:gd name="connsiteY7" fmla="*/ 220713 h 352505"/>
              <a:gd name="connsiteX8" fmla="*/ 222302 w 352507"/>
              <a:gd name="connsiteY8" fmla="*/ 230241 h 352505"/>
              <a:gd name="connsiteX9" fmla="*/ 222302 w 352507"/>
              <a:gd name="connsiteY9" fmla="*/ 338215 h 352505"/>
              <a:gd name="connsiteX10" fmla="*/ 128617 w 352507"/>
              <a:gd name="connsiteY10" fmla="*/ 338215 h 352505"/>
              <a:gd name="connsiteX11" fmla="*/ 128617 w 352507"/>
              <a:gd name="connsiteY11" fmla="*/ 230241 h 352505"/>
              <a:gd name="connsiteX12" fmla="*/ 128617 w 352507"/>
              <a:gd name="connsiteY12" fmla="*/ 220713 h 352505"/>
              <a:gd name="connsiteX13" fmla="*/ 119090 w 352507"/>
              <a:gd name="connsiteY13" fmla="*/ 220713 h 352505"/>
              <a:gd name="connsiteX14" fmla="*/ 11115 w 352507"/>
              <a:gd name="connsiteY14" fmla="*/ 220713 h 352505"/>
              <a:gd name="connsiteX15" fmla="*/ 11115 w 352507"/>
              <a:gd name="connsiteY15" fmla="*/ 127029 h 352505"/>
              <a:gd name="connsiteX16" fmla="*/ 119090 w 352507"/>
              <a:gd name="connsiteY16" fmla="*/ 127029 h 352505"/>
              <a:gd name="connsiteX17" fmla="*/ 128617 w 352507"/>
              <a:gd name="connsiteY17" fmla="*/ 127029 h 352505"/>
              <a:gd name="connsiteX18" fmla="*/ 128617 w 352507"/>
              <a:gd name="connsiteY18" fmla="*/ 117502 h 352505"/>
              <a:gd name="connsiteX19" fmla="*/ 128617 w 352507"/>
              <a:gd name="connsiteY19" fmla="*/ 9527 h 352505"/>
              <a:gd name="connsiteX20" fmla="*/ 222302 w 352507"/>
              <a:gd name="connsiteY20" fmla="*/ 9527 h 352505"/>
              <a:gd name="connsiteX21" fmla="*/ 233417 w 352507"/>
              <a:gd name="connsiteY21" fmla="*/ 0 h 352505"/>
              <a:gd name="connsiteX22" fmla="*/ 119090 w 352507"/>
              <a:gd name="connsiteY22" fmla="*/ 0 h 352505"/>
              <a:gd name="connsiteX23" fmla="*/ 119090 w 352507"/>
              <a:gd name="connsiteY23" fmla="*/ 119090 h 352505"/>
              <a:gd name="connsiteX24" fmla="*/ 0 w 352507"/>
              <a:gd name="connsiteY24" fmla="*/ 119090 h 352505"/>
              <a:gd name="connsiteX25" fmla="*/ 0 w 352507"/>
              <a:gd name="connsiteY25" fmla="*/ 233416 h 352505"/>
              <a:gd name="connsiteX26" fmla="*/ 119090 w 352507"/>
              <a:gd name="connsiteY26" fmla="*/ 233416 h 352505"/>
              <a:gd name="connsiteX27" fmla="*/ 119090 w 352507"/>
              <a:gd name="connsiteY27" fmla="*/ 352506 h 352505"/>
              <a:gd name="connsiteX28" fmla="*/ 233417 w 352507"/>
              <a:gd name="connsiteY28" fmla="*/ 352506 h 352505"/>
              <a:gd name="connsiteX29" fmla="*/ 233417 w 352507"/>
              <a:gd name="connsiteY29" fmla="*/ 233416 h 352505"/>
              <a:gd name="connsiteX30" fmla="*/ 352507 w 352507"/>
              <a:gd name="connsiteY30" fmla="*/ 233416 h 352505"/>
              <a:gd name="connsiteX31" fmla="*/ 352507 w 352507"/>
              <a:gd name="connsiteY31" fmla="*/ 119090 h 352505"/>
              <a:gd name="connsiteX32" fmla="*/ 233417 w 352507"/>
              <a:gd name="connsiteY32" fmla="*/ 119090 h 352505"/>
              <a:gd name="connsiteX33" fmla="*/ 233417 w 352507"/>
              <a:gd name="connsiteY33" fmla="*/ 0 h 352505"/>
              <a:gd name="connsiteX34" fmla="*/ 233417 w 352507"/>
              <a:gd name="connsiteY34" fmla="*/ 0 h 35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2507" h="352505">
                <a:moveTo>
                  <a:pt x="222302" y="9527"/>
                </a:moveTo>
                <a:lnTo>
                  <a:pt x="222302" y="117502"/>
                </a:lnTo>
                <a:lnTo>
                  <a:pt x="222302" y="127029"/>
                </a:lnTo>
                <a:lnTo>
                  <a:pt x="231829" y="127029"/>
                </a:lnTo>
                <a:lnTo>
                  <a:pt x="339804" y="127029"/>
                </a:lnTo>
                <a:lnTo>
                  <a:pt x="339804" y="220713"/>
                </a:lnTo>
                <a:lnTo>
                  <a:pt x="231829" y="220713"/>
                </a:lnTo>
                <a:lnTo>
                  <a:pt x="222302" y="220713"/>
                </a:lnTo>
                <a:lnTo>
                  <a:pt x="222302" y="230241"/>
                </a:lnTo>
                <a:lnTo>
                  <a:pt x="222302" y="338215"/>
                </a:lnTo>
                <a:lnTo>
                  <a:pt x="128617" y="338215"/>
                </a:lnTo>
                <a:lnTo>
                  <a:pt x="128617" y="230241"/>
                </a:lnTo>
                <a:lnTo>
                  <a:pt x="128617" y="220713"/>
                </a:lnTo>
                <a:lnTo>
                  <a:pt x="119090" y="220713"/>
                </a:lnTo>
                <a:lnTo>
                  <a:pt x="11115" y="220713"/>
                </a:lnTo>
                <a:lnTo>
                  <a:pt x="11115" y="127029"/>
                </a:lnTo>
                <a:lnTo>
                  <a:pt x="119090" y="127029"/>
                </a:lnTo>
                <a:lnTo>
                  <a:pt x="128617" y="127029"/>
                </a:lnTo>
                <a:lnTo>
                  <a:pt x="128617" y="117502"/>
                </a:lnTo>
                <a:lnTo>
                  <a:pt x="128617" y="9527"/>
                </a:lnTo>
                <a:lnTo>
                  <a:pt x="222302" y="9527"/>
                </a:lnTo>
                <a:moveTo>
                  <a:pt x="233417" y="0"/>
                </a:moveTo>
                <a:lnTo>
                  <a:pt x="119090" y="0"/>
                </a:lnTo>
                <a:lnTo>
                  <a:pt x="119090" y="119090"/>
                </a:lnTo>
                <a:lnTo>
                  <a:pt x="0" y="119090"/>
                </a:lnTo>
                <a:lnTo>
                  <a:pt x="0" y="233416"/>
                </a:lnTo>
                <a:lnTo>
                  <a:pt x="119090" y="233416"/>
                </a:lnTo>
                <a:lnTo>
                  <a:pt x="119090" y="352506"/>
                </a:lnTo>
                <a:lnTo>
                  <a:pt x="233417" y="352506"/>
                </a:lnTo>
                <a:lnTo>
                  <a:pt x="233417" y="233416"/>
                </a:lnTo>
                <a:lnTo>
                  <a:pt x="352507" y="233416"/>
                </a:lnTo>
                <a:lnTo>
                  <a:pt x="352507" y="119090"/>
                </a:lnTo>
                <a:lnTo>
                  <a:pt x="233417" y="119090"/>
                </a:lnTo>
                <a:lnTo>
                  <a:pt x="233417" y="0"/>
                </a:lnTo>
                <a:lnTo>
                  <a:pt x="233417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11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90" name="รูปแบบอิสระ: รูปร่าง 89">
            <a:extLst>
              <a:ext uri="{FF2B5EF4-FFF2-40B4-BE49-F238E27FC236}">
                <a16:creationId xmlns:a16="http://schemas.microsoft.com/office/drawing/2014/main" id="{6E74AE37-FCD9-42DA-8199-905A68F06AB6}"/>
              </a:ext>
            </a:extLst>
          </p:cNvPr>
          <p:cNvSpPr/>
          <p:nvPr userDrawn="1"/>
        </p:nvSpPr>
        <p:spPr>
          <a:xfrm>
            <a:off x="1559192" y="4502583"/>
            <a:ext cx="356756" cy="356754"/>
          </a:xfrm>
          <a:custGeom>
            <a:avLst/>
            <a:gdLst>
              <a:gd name="connsiteX0" fmla="*/ 222302 w 352507"/>
              <a:gd name="connsiteY0" fmla="*/ 9527 h 352505"/>
              <a:gd name="connsiteX1" fmla="*/ 222302 w 352507"/>
              <a:gd name="connsiteY1" fmla="*/ 117502 h 352505"/>
              <a:gd name="connsiteX2" fmla="*/ 222302 w 352507"/>
              <a:gd name="connsiteY2" fmla="*/ 127029 h 352505"/>
              <a:gd name="connsiteX3" fmla="*/ 231829 w 352507"/>
              <a:gd name="connsiteY3" fmla="*/ 127029 h 352505"/>
              <a:gd name="connsiteX4" fmla="*/ 339804 w 352507"/>
              <a:gd name="connsiteY4" fmla="*/ 127029 h 352505"/>
              <a:gd name="connsiteX5" fmla="*/ 339804 w 352507"/>
              <a:gd name="connsiteY5" fmla="*/ 220713 h 352505"/>
              <a:gd name="connsiteX6" fmla="*/ 231829 w 352507"/>
              <a:gd name="connsiteY6" fmla="*/ 220713 h 352505"/>
              <a:gd name="connsiteX7" fmla="*/ 222302 w 352507"/>
              <a:gd name="connsiteY7" fmla="*/ 220713 h 352505"/>
              <a:gd name="connsiteX8" fmla="*/ 222302 w 352507"/>
              <a:gd name="connsiteY8" fmla="*/ 230241 h 352505"/>
              <a:gd name="connsiteX9" fmla="*/ 222302 w 352507"/>
              <a:gd name="connsiteY9" fmla="*/ 338215 h 352505"/>
              <a:gd name="connsiteX10" fmla="*/ 128617 w 352507"/>
              <a:gd name="connsiteY10" fmla="*/ 338215 h 352505"/>
              <a:gd name="connsiteX11" fmla="*/ 128617 w 352507"/>
              <a:gd name="connsiteY11" fmla="*/ 230241 h 352505"/>
              <a:gd name="connsiteX12" fmla="*/ 128617 w 352507"/>
              <a:gd name="connsiteY12" fmla="*/ 220713 h 352505"/>
              <a:gd name="connsiteX13" fmla="*/ 119090 w 352507"/>
              <a:gd name="connsiteY13" fmla="*/ 220713 h 352505"/>
              <a:gd name="connsiteX14" fmla="*/ 11115 w 352507"/>
              <a:gd name="connsiteY14" fmla="*/ 220713 h 352505"/>
              <a:gd name="connsiteX15" fmla="*/ 11115 w 352507"/>
              <a:gd name="connsiteY15" fmla="*/ 127029 h 352505"/>
              <a:gd name="connsiteX16" fmla="*/ 119090 w 352507"/>
              <a:gd name="connsiteY16" fmla="*/ 127029 h 352505"/>
              <a:gd name="connsiteX17" fmla="*/ 128617 w 352507"/>
              <a:gd name="connsiteY17" fmla="*/ 127029 h 352505"/>
              <a:gd name="connsiteX18" fmla="*/ 128617 w 352507"/>
              <a:gd name="connsiteY18" fmla="*/ 117502 h 352505"/>
              <a:gd name="connsiteX19" fmla="*/ 128617 w 352507"/>
              <a:gd name="connsiteY19" fmla="*/ 9527 h 352505"/>
              <a:gd name="connsiteX20" fmla="*/ 222302 w 352507"/>
              <a:gd name="connsiteY20" fmla="*/ 9527 h 352505"/>
              <a:gd name="connsiteX21" fmla="*/ 233417 w 352507"/>
              <a:gd name="connsiteY21" fmla="*/ 0 h 352505"/>
              <a:gd name="connsiteX22" fmla="*/ 119090 w 352507"/>
              <a:gd name="connsiteY22" fmla="*/ 0 h 352505"/>
              <a:gd name="connsiteX23" fmla="*/ 119090 w 352507"/>
              <a:gd name="connsiteY23" fmla="*/ 119090 h 352505"/>
              <a:gd name="connsiteX24" fmla="*/ 0 w 352507"/>
              <a:gd name="connsiteY24" fmla="*/ 119090 h 352505"/>
              <a:gd name="connsiteX25" fmla="*/ 0 w 352507"/>
              <a:gd name="connsiteY25" fmla="*/ 233416 h 352505"/>
              <a:gd name="connsiteX26" fmla="*/ 119090 w 352507"/>
              <a:gd name="connsiteY26" fmla="*/ 233416 h 352505"/>
              <a:gd name="connsiteX27" fmla="*/ 119090 w 352507"/>
              <a:gd name="connsiteY27" fmla="*/ 352506 h 352505"/>
              <a:gd name="connsiteX28" fmla="*/ 233417 w 352507"/>
              <a:gd name="connsiteY28" fmla="*/ 352506 h 352505"/>
              <a:gd name="connsiteX29" fmla="*/ 233417 w 352507"/>
              <a:gd name="connsiteY29" fmla="*/ 233416 h 352505"/>
              <a:gd name="connsiteX30" fmla="*/ 352507 w 352507"/>
              <a:gd name="connsiteY30" fmla="*/ 233416 h 352505"/>
              <a:gd name="connsiteX31" fmla="*/ 352507 w 352507"/>
              <a:gd name="connsiteY31" fmla="*/ 119090 h 352505"/>
              <a:gd name="connsiteX32" fmla="*/ 233417 w 352507"/>
              <a:gd name="connsiteY32" fmla="*/ 119090 h 352505"/>
              <a:gd name="connsiteX33" fmla="*/ 233417 w 352507"/>
              <a:gd name="connsiteY33" fmla="*/ 0 h 352505"/>
              <a:gd name="connsiteX34" fmla="*/ 233417 w 352507"/>
              <a:gd name="connsiteY34" fmla="*/ 0 h 35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2507" h="352505">
                <a:moveTo>
                  <a:pt x="222302" y="9527"/>
                </a:moveTo>
                <a:lnTo>
                  <a:pt x="222302" y="117502"/>
                </a:lnTo>
                <a:lnTo>
                  <a:pt x="222302" y="127029"/>
                </a:lnTo>
                <a:lnTo>
                  <a:pt x="231829" y="127029"/>
                </a:lnTo>
                <a:lnTo>
                  <a:pt x="339804" y="127029"/>
                </a:lnTo>
                <a:lnTo>
                  <a:pt x="339804" y="220713"/>
                </a:lnTo>
                <a:lnTo>
                  <a:pt x="231829" y="220713"/>
                </a:lnTo>
                <a:lnTo>
                  <a:pt x="222302" y="220713"/>
                </a:lnTo>
                <a:lnTo>
                  <a:pt x="222302" y="230241"/>
                </a:lnTo>
                <a:lnTo>
                  <a:pt x="222302" y="338215"/>
                </a:lnTo>
                <a:lnTo>
                  <a:pt x="128617" y="338215"/>
                </a:lnTo>
                <a:lnTo>
                  <a:pt x="128617" y="230241"/>
                </a:lnTo>
                <a:lnTo>
                  <a:pt x="128617" y="220713"/>
                </a:lnTo>
                <a:lnTo>
                  <a:pt x="119090" y="220713"/>
                </a:lnTo>
                <a:lnTo>
                  <a:pt x="11115" y="220713"/>
                </a:lnTo>
                <a:lnTo>
                  <a:pt x="11115" y="127029"/>
                </a:lnTo>
                <a:lnTo>
                  <a:pt x="119090" y="127029"/>
                </a:lnTo>
                <a:lnTo>
                  <a:pt x="128617" y="127029"/>
                </a:lnTo>
                <a:lnTo>
                  <a:pt x="128617" y="117502"/>
                </a:lnTo>
                <a:lnTo>
                  <a:pt x="128617" y="9527"/>
                </a:lnTo>
                <a:lnTo>
                  <a:pt x="222302" y="9527"/>
                </a:lnTo>
                <a:moveTo>
                  <a:pt x="233417" y="0"/>
                </a:moveTo>
                <a:lnTo>
                  <a:pt x="119090" y="0"/>
                </a:lnTo>
                <a:lnTo>
                  <a:pt x="119090" y="119090"/>
                </a:lnTo>
                <a:lnTo>
                  <a:pt x="0" y="119090"/>
                </a:lnTo>
                <a:lnTo>
                  <a:pt x="0" y="233416"/>
                </a:lnTo>
                <a:lnTo>
                  <a:pt x="119090" y="233416"/>
                </a:lnTo>
                <a:lnTo>
                  <a:pt x="119090" y="352506"/>
                </a:lnTo>
                <a:lnTo>
                  <a:pt x="233417" y="352506"/>
                </a:lnTo>
                <a:lnTo>
                  <a:pt x="233417" y="233416"/>
                </a:lnTo>
                <a:lnTo>
                  <a:pt x="352507" y="233416"/>
                </a:lnTo>
                <a:lnTo>
                  <a:pt x="352507" y="119090"/>
                </a:lnTo>
                <a:lnTo>
                  <a:pt x="233417" y="119090"/>
                </a:lnTo>
                <a:lnTo>
                  <a:pt x="233417" y="0"/>
                </a:lnTo>
                <a:lnTo>
                  <a:pt x="233417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11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รูปแบบอิสระ: รูปร่าง 90">
            <a:extLst>
              <a:ext uri="{FF2B5EF4-FFF2-40B4-BE49-F238E27FC236}">
                <a16:creationId xmlns:a16="http://schemas.microsoft.com/office/drawing/2014/main" id="{25F0B961-45B6-4881-96AF-B35D1751C752}"/>
              </a:ext>
            </a:extLst>
          </p:cNvPr>
          <p:cNvSpPr/>
          <p:nvPr userDrawn="1"/>
        </p:nvSpPr>
        <p:spPr>
          <a:xfrm>
            <a:off x="1999031" y="4202668"/>
            <a:ext cx="73921" cy="73921"/>
          </a:xfrm>
          <a:custGeom>
            <a:avLst/>
            <a:gdLst>
              <a:gd name="connsiteX0" fmla="*/ 73042 w 73041"/>
              <a:gd name="connsiteY0" fmla="*/ 36521 h 73041"/>
              <a:gd name="connsiteX1" fmla="*/ 36521 w 73041"/>
              <a:gd name="connsiteY1" fmla="*/ 73041 h 73041"/>
              <a:gd name="connsiteX2" fmla="*/ 0 w 73041"/>
              <a:gd name="connsiteY2" fmla="*/ 36521 h 73041"/>
              <a:gd name="connsiteX3" fmla="*/ 36521 w 73041"/>
              <a:gd name="connsiteY3" fmla="*/ 0 h 73041"/>
              <a:gd name="connsiteX4" fmla="*/ 73042 w 73041"/>
              <a:gd name="connsiteY4" fmla="*/ 36521 h 7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41" h="73041">
                <a:moveTo>
                  <a:pt x="73042" y="36521"/>
                </a:moveTo>
                <a:cubicBezTo>
                  <a:pt x="73042" y="56691"/>
                  <a:pt x="56691" y="73041"/>
                  <a:pt x="36521" y="73041"/>
                </a:cubicBezTo>
                <a:cubicBezTo>
                  <a:pt x="16351" y="73041"/>
                  <a:pt x="0" y="56690"/>
                  <a:pt x="0" y="36521"/>
                </a:cubicBezTo>
                <a:cubicBezTo>
                  <a:pt x="0" y="16351"/>
                  <a:pt x="16351" y="0"/>
                  <a:pt x="36521" y="0"/>
                </a:cubicBezTo>
                <a:cubicBezTo>
                  <a:pt x="56691" y="0"/>
                  <a:pt x="73042" y="16351"/>
                  <a:pt x="73042" y="36521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11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รูปแบบอิสระ: รูปร่าง 91">
            <a:extLst>
              <a:ext uri="{FF2B5EF4-FFF2-40B4-BE49-F238E27FC236}">
                <a16:creationId xmlns:a16="http://schemas.microsoft.com/office/drawing/2014/main" id="{3644D40A-8060-4D7A-98D8-A063F899ABF0}"/>
              </a:ext>
            </a:extLst>
          </p:cNvPr>
          <p:cNvSpPr/>
          <p:nvPr userDrawn="1"/>
        </p:nvSpPr>
        <p:spPr>
          <a:xfrm>
            <a:off x="2164169" y="3893588"/>
            <a:ext cx="560845" cy="560844"/>
          </a:xfrm>
          <a:custGeom>
            <a:avLst/>
            <a:gdLst>
              <a:gd name="connsiteX0" fmla="*/ 554166 w 554166"/>
              <a:gd name="connsiteY0" fmla="*/ 187368 h 554165"/>
              <a:gd name="connsiteX1" fmla="*/ 366798 w 554166"/>
              <a:gd name="connsiteY1" fmla="*/ 187368 h 554165"/>
              <a:gd name="connsiteX2" fmla="*/ 366798 w 554166"/>
              <a:gd name="connsiteY2" fmla="*/ 0 h 554165"/>
              <a:gd name="connsiteX3" fmla="*/ 187368 w 554166"/>
              <a:gd name="connsiteY3" fmla="*/ 0 h 554165"/>
              <a:gd name="connsiteX4" fmla="*/ 187368 w 554166"/>
              <a:gd name="connsiteY4" fmla="*/ 187368 h 554165"/>
              <a:gd name="connsiteX5" fmla="*/ 0 w 554166"/>
              <a:gd name="connsiteY5" fmla="*/ 187368 h 554165"/>
              <a:gd name="connsiteX6" fmla="*/ 0 w 554166"/>
              <a:gd name="connsiteY6" fmla="*/ 366797 h 554165"/>
              <a:gd name="connsiteX7" fmla="*/ 187368 w 554166"/>
              <a:gd name="connsiteY7" fmla="*/ 366797 h 554165"/>
              <a:gd name="connsiteX8" fmla="*/ 187368 w 554166"/>
              <a:gd name="connsiteY8" fmla="*/ 554165 h 554165"/>
              <a:gd name="connsiteX9" fmla="*/ 366798 w 554166"/>
              <a:gd name="connsiteY9" fmla="*/ 554165 h 554165"/>
              <a:gd name="connsiteX10" fmla="*/ 366798 w 554166"/>
              <a:gd name="connsiteY10" fmla="*/ 366797 h 554165"/>
              <a:gd name="connsiteX11" fmla="*/ 554166 w 554166"/>
              <a:gd name="connsiteY11" fmla="*/ 366797 h 55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166" h="554165">
                <a:moveTo>
                  <a:pt x="554166" y="187368"/>
                </a:moveTo>
                <a:lnTo>
                  <a:pt x="366798" y="187368"/>
                </a:lnTo>
                <a:lnTo>
                  <a:pt x="366798" y="0"/>
                </a:lnTo>
                <a:lnTo>
                  <a:pt x="187368" y="0"/>
                </a:lnTo>
                <a:lnTo>
                  <a:pt x="187368" y="187368"/>
                </a:lnTo>
                <a:lnTo>
                  <a:pt x="0" y="187368"/>
                </a:lnTo>
                <a:lnTo>
                  <a:pt x="0" y="366797"/>
                </a:lnTo>
                <a:lnTo>
                  <a:pt x="187368" y="366797"/>
                </a:lnTo>
                <a:lnTo>
                  <a:pt x="187368" y="554165"/>
                </a:lnTo>
                <a:lnTo>
                  <a:pt x="366798" y="554165"/>
                </a:lnTo>
                <a:lnTo>
                  <a:pt x="366798" y="366797"/>
                </a:lnTo>
                <a:lnTo>
                  <a:pt x="554166" y="366797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11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7201EFDC-BB57-4E5D-A1EF-FDF5F46EC369}"/>
              </a:ext>
            </a:extLst>
          </p:cNvPr>
          <p:cNvSpPr/>
          <p:nvPr userDrawn="1"/>
        </p:nvSpPr>
        <p:spPr>
          <a:xfrm>
            <a:off x="411143" y="3699246"/>
            <a:ext cx="915994" cy="914385"/>
          </a:xfrm>
          <a:custGeom>
            <a:avLst/>
            <a:gdLst>
              <a:gd name="connsiteX0" fmla="*/ 905085 w 905085"/>
              <a:gd name="connsiteY0" fmla="*/ 303282 h 903495"/>
              <a:gd name="connsiteX1" fmla="*/ 600214 w 905085"/>
              <a:gd name="connsiteY1" fmla="*/ 303282 h 903495"/>
              <a:gd name="connsiteX2" fmla="*/ 600214 w 905085"/>
              <a:gd name="connsiteY2" fmla="*/ 0 h 903495"/>
              <a:gd name="connsiteX3" fmla="*/ 304871 w 905085"/>
              <a:gd name="connsiteY3" fmla="*/ 0 h 903495"/>
              <a:gd name="connsiteX4" fmla="*/ 304871 w 905085"/>
              <a:gd name="connsiteY4" fmla="*/ 303282 h 903495"/>
              <a:gd name="connsiteX5" fmla="*/ 0 w 905085"/>
              <a:gd name="connsiteY5" fmla="*/ 303282 h 903495"/>
              <a:gd name="connsiteX6" fmla="*/ 0 w 905085"/>
              <a:gd name="connsiteY6" fmla="*/ 598625 h 903495"/>
              <a:gd name="connsiteX7" fmla="*/ 304871 w 905085"/>
              <a:gd name="connsiteY7" fmla="*/ 598625 h 903495"/>
              <a:gd name="connsiteX8" fmla="*/ 304871 w 905085"/>
              <a:gd name="connsiteY8" fmla="*/ 903496 h 903495"/>
              <a:gd name="connsiteX9" fmla="*/ 600214 w 905085"/>
              <a:gd name="connsiteY9" fmla="*/ 903496 h 903495"/>
              <a:gd name="connsiteX10" fmla="*/ 600214 w 905085"/>
              <a:gd name="connsiteY10" fmla="*/ 598625 h 903495"/>
              <a:gd name="connsiteX11" fmla="*/ 905085 w 905085"/>
              <a:gd name="connsiteY11" fmla="*/ 598625 h 90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5085" h="903495">
                <a:moveTo>
                  <a:pt x="905085" y="303282"/>
                </a:moveTo>
                <a:lnTo>
                  <a:pt x="600214" y="303282"/>
                </a:lnTo>
                <a:lnTo>
                  <a:pt x="600214" y="0"/>
                </a:lnTo>
                <a:lnTo>
                  <a:pt x="304871" y="0"/>
                </a:lnTo>
                <a:lnTo>
                  <a:pt x="304871" y="303282"/>
                </a:lnTo>
                <a:lnTo>
                  <a:pt x="0" y="303282"/>
                </a:lnTo>
                <a:lnTo>
                  <a:pt x="0" y="598625"/>
                </a:lnTo>
                <a:lnTo>
                  <a:pt x="304871" y="598625"/>
                </a:lnTo>
                <a:lnTo>
                  <a:pt x="304871" y="903496"/>
                </a:lnTo>
                <a:lnTo>
                  <a:pt x="600214" y="903496"/>
                </a:lnTo>
                <a:lnTo>
                  <a:pt x="600214" y="598625"/>
                </a:lnTo>
                <a:lnTo>
                  <a:pt x="905085" y="598625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11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ตัวแทนรูปภาพ 94">
            <a:extLst>
              <a:ext uri="{FF2B5EF4-FFF2-40B4-BE49-F238E27FC236}">
                <a16:creationId xmlns:a16="http://schemas.microsoft.com/office/drawing/2014/main" id="{46BCB4C9-EFB8-4027-81AD-BB4BD4D488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8805" y="620520"/>
            <a:ext cx="2871794" cy="3183978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6" name="ตัวแทนรูปภาพ 94">
            <a:extLst>
              <a:ext uri="{FF2B5EF4-FFF2-40B4-BE49-F238E27FC236}">
                <a16:creationId xmlns:a16="http://schemas.microsoft.com/office/drawing/2014/main" id="{F50AEC49-1E6D-4061-BA84-134420281E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6052" y="3551776"/>
            <a:ext cx="1839206" cy="2039140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7" name="ตัวแทนรูปภาพ 94">
            <a:extLst>
              <a:ext uri="{FF2B5EF4-FFF2-40B4-BE49-F238E27FC236}">
                <a16:creationId xmlns:a16="http://schemas.microsoft.com/office/drawing/2014/main" id="{A4282EE6-5C43-4252-9099-CB720304C3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3263" y="3726633"/>
            <a:ext cx="1567352" cy="1737733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8" name="ตัวแทนรูปภาพ 94">
            <a:extLst>
              <a:ext uri="{FF2B5EF4-FFF2-40B4-BE49-F238E27FC236}">
                <a16:creationId xmlns:a16="http://schemas.microsoft.com/office/drawing/2014/main" id="{1F4E1BC7-3651-4C27-8C74-38D6F04E09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8813" y="491966"/>
            <a:ext cx="1567352" cy="1737733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9" name="ตัวแทนข้อความ 27">
            <a:extLst>
              <a:ext uri="{FF2B5EF4-FFF2-40B4-BE49-F238E27FC236}">
                <a16:creationId xmlns:a16="http://schemas.microsoft.com/office/drawing/2014/main" id="{01F87171-B04E-45E0-8560-CD0C4BC85E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72" y="469945"/>
            <a:ext cx="4025362" cy="730999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42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  <p:sp>
        <p:nvSpPr>
          <p:cNvPr id="100" name="ตัวแทนข้อความ 27">
            <a:extLst>
              <a:ext uri="{FF2B5EF4-FFF2-40B4-BE49-F238E27FC236}">
                <a16:creationId xmlns:a16="http://schemas.microsoft.com/office/drawing/2014/main" id="{A70CFB78-3808-4708-9765-30FC23CFB2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571" y="1295658"/>
            <a:ext cx="3612490" cy="92978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94202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58B3F2A-69C9-4A2B-B8CB-1CBFC31A97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-12858"/>
            <a:ext cx="9189720" cy="516921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E5A2DD8-1E07-4322-944A-266BB93B5C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-242081"/>
            <a:ext cx="9189720" cy="5520054"/>
          </a:xfrm>
          <a:prstGeom prst="rect">
            <a:avLst/>
          </a:prstGeom>
        </p:spPr>
      </p:pic>
      <p:sp>
        <p:nvSpPr>
          <p:cNvPr id="9" name="ตัวแทนข้อความ 27">
            <a:extLst>
              <a:ext uri="{FF2B5EF4-FFF2-40B4-BE49-F238E27FC236}">
                <a16:creationId xmlns:a16="http://schemas.microsoft.com/office/drawing/2014/main" id="{56DC2291-B248-4893-A640-87DEC8FBE3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0048" y="1464249"/>
            <a:ext cx="1330816" cy="500968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42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10" name="ตัวแทนข้อความ 27">
            <a:extLst>
              <a:ext uri="{FF2B5EF4-FFF2-40B4-BE49-F238E27FC236}">
                <a16:creationId xmlns:a16="http://schemas.microsoft.com/office/drawing/2014/main" id="{93B9E7FA-AFFD-4B7C-8BCE-49E76576C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048" y="2530806"/>
            <a:ext cx="1330816" cy="1126820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" name="ตัวแทนข้อความ 27">
            <a:extLst>
              <a:ext uri="{FF2B5EF4-FFF2-40B4-BE49-F238E27FC236}">
                <a16:creationId xmlns:a16="http://schemas.microsoft.com/office/drawing/2014/main" id="{E2D5C95D-CE2F-485B-A8C4-9BA811EA03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0048" y="2292823"/>
            <a:ext cx="1330816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2" name="ตัวแทนข้อความ 27">
            <a:extLst>
              <a:ext uri="{FF2B5EF4-FFF2-40B4-BE49-F238E27FC236}">
                <a16:creationId xmlns:a16="http://schemas.microsoft.com/office/drawing/2014/main" id="{28D360E0-2DD8-4D62-BC69-3CE99188C8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60082" y="1464249"/>
            <a:ext cx="1330816" cy="500968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42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60%</a:t>
            </a:r>
          </a:p>
        </p:txBody>
      </p:sp>
      <p:sp>
        <p:nvSpPr>
          <p:cNvPr id="13" name="ตัวแทนข้อความ 27">
            <a:extLst>
              <a:ext uri="{FF2B5EF4-FFF2-40B4-BE49-F238E27FC236}">
                <a16:creationId xmlns:a16="http://schemas.microsoft.com/office/drawing/2014/main" id="{DCF8DB5F-43A8-4109-99CF-694F9F1928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60082" y="2530806"/>
            <a:ext cx="1330816" cy="1126820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4" name="ตัวแทนข้อความ 27">
            <a:extLst>
              <a:ext uri="{FF2B5EF4-FFF2-40B4-BE49-F238E27FC236}">
                <a16:creationId xmlns:a16="http://schemas.microsoft.com/office/drawing/2014/main" id="{DB412287-7195-4F8A-AD81-B77A467E35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60082" y="2292823"/>
            <a:ext cx="1330816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5" name="ตัวแทนข้อความ 27">
            <a:extLst>
              <a:ext uri="{FF2B5EF4-FFF2-40B4-BE49-F238E27FC236}">
                <a16:creationId xmlns:a16="http://schemas.microsoft.com/office/drawing/2014/main" id="{114C01E4-7853-49E0-98B1-C57482D8C8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77611" y="1464249"/>
            <a:ext cx="1330816" cy="500968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42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50%</a:t>
            </a:r>
          </a:p>
        </p:txBody>
      </p:sp>
      <p:sp>
        <p:nvSpPr>
          <p:cNvPr id="16" name="ตัวแทนข้อความ 27">
            <a:extLst>
              <a:ext uri="{FF2B5EF4-FFF2-40B4-BE49-F238E27FC236}">
                <a16:creationId xmlns:a16="http://schemas.microsoft.com/office/drawing/2014/main" id="{DBFA595E-10E9-4ABE-B728-872C38F64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77611" y="2530806"/>
            <a:ext cx="1330816" cy="1126820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7" name="ตัวแทนข้อความ 27">
            <a:extLst>
              <a:ext uri="{FF2B5EF4-FFF2-40B4-BE49-F238E27FC236}">
                <a16:creationId xmlns:a16="http://schemas.microsoft.com/office/drawing/2014/main" id="{E5C87078-4E95-487F-B557-2AFE776B16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77611" y="2292823"/>
            <a:ext cx="1330816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8" name="ตัวแทนข้อความ 27">
            <a:extLst>
              <a:ext uri="{FF2B5EF4-FFF2-40B4-BE49-F238E27FC236}">
                <a16:creationId xmlns:a16="http://schemas.microsoft.com/office/drawing/2014/main" id="{D8956571-1DDF-497D-837A-C0707535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95140" y="1464249"/>
            <a:ext cx="1330816" cy="500968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42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80%</a:t>
            </a:r>
          </a:p>
        </p:txBody>
      </p:sp>
      <p:sp>
        <p:nvSpPr>
          <p:cNvPr id="19" name="ตัวแทนข้อความ 27">
            <a:extLst>
              <a:ext uri="{FF2B5EF4-FFF2-40B4-BE49-F238E27FC236}">
                <a16:creationId xmlns:a16="http://schemas.microsoft.com/office/drawing/2014/main" id="{B571CAF7-82DF-4373-B8BC-2236F11EBE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95140" y="2530806"/>
            <a:ext cx="1330816" cy="1126820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0" name="ตัวแทนข้อความ 27">
            <a:extLst>
              <a:ext uri="{FF2B5EF4-FFF2-40B4-BE49-F238E27FC236}">
                <a16:creationId xmlns:a16="http://schemas.microsoft.com/office/drawing/2014/main" id="{18AA23F1-9B13-4367-A2B5-9D775AB3D12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95140" y="2292823"/>
            <a:ext cx="1330816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118351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รูปแบบอิสระ: รูปร่าง 112">
            <a:extLst>
              <a:ext uri="{FF2B5EF4-FFF2-40B4-BE49-F238E27FC236}">
                <a16:creationId xmlns:a16="http://schemas.microsoft.com/office/drawing/2014/main" id="{CA3A37E5-37D1-4910-B07A-D07A195C5F55}"/>
              </a:ext>
            </a:extLst>
          </p:cNvPr>
          <p:cNvSpPr/>
          <p:nvPr/>
        </p:nvSpPr>
        <p:spPr>
          <a:xfrm>
            <a:off x="2330601" y="4025055"/>
            <a:ext cx="341719" cy="341719"/>
          </a:xfrm>
          <a:custGeom>
            <a:avLst/>
            <a:gdLst>
              <a:gd name="connsiteX0" fmla="*/ 216738 w 341719"/>
              <a:gd name="connsiteY0" fmla="*/ 9492 h 341719"/>
              <a:gd name="connsiteX1" fmla="*/ 216738 w 341719"/>
              <a:gd name="connsiteY1" fmla="*/ 115489 h 341719"/>
              <a:gd name="connsiteX2" fmla="*/ 216738 w 341719"/>
              <a:gd name="connsiteY2" fmla="*/ 124981 h 341719"/>
              <a:gd name="connsiteX3" fmla="*/ 226231 w 341719"/>
              <a:gd name="connsiteY3" fmla="*/ 124981 h 341719"/>
              <a:gd name="connsiteX4" fmla="*/ 332227 w 341719"/>
              <a:gd name="connsiteY4" fmla="*/ 124981 h 341719"/>
              <a:gd name="connsiteX5" fmla="*/ 332227 w 341719"/>
              <a:gd name="connsiteY5" fmla="*/ 216739 h 341719"/>
              <a:gd name="connsiteX6" fmla="*/ 226231 w 341719"/>
              <a:gd name="connsiteY6" fmla="*/ 216739 h 341719"/>
              <a:gd name="connsiteX7" fmla="*/ 216738 w 341719"/>
              <a:gd name="connsiteY7" fmla="*/ 216739 h 341719"/>
              <a:gd name="connsiteX8" fmla="*/ 216738 w 341719"/>
              <a:gd name="connsiteY8" fmla="*/ 226231 h 341719"/>
              <a:gd name="connsiteX9" fmla="*/ 216738 w 341719"/>
              <a:gd name="connsiteY9" fmla="*/ 332227 h 341719"/>
              <a:gd name="connsiteX10" fmla="*/ 124981 w 341719"/>
              <a:gd name="connsiteY10" fmla="*/ 332227 h 341719"/>
              <a:gd name="connsiteX11" fmla="*/ 124981 w 341719"/>
              <a:gd name="connsiteY11" fmla="*/ 226231 h 341719"/>
              <a:gd name="connsiteX12" fmla="*/ 124981 w 341719"/>
              <a:gd name="connsiteY12" fmla="*/ 216739 h 341719"/>
              <a:gd name="connsiteX13" fmla="*/ 115488 w 341719"/>
              <a:gd name="connsiteY13" fmla="*/ 216739 h 341719"/>
              <a:gd name="connsiteX14" fmla="*/ 9492 w 341719"/>
              <a:gd name="connsiteY14" fmla="*/ 216739 h 341719"/>
              <a:gd name="connsiteX15" fmla="*/ 9492 w 341719"/>
              <a:gd name="connsiteY15" fmla="*/ 124981 h 341719"/>
              <a:gd name="connsiteX16" fmla="*/ 115488 w 341719"/>
              <a:gd name="connsiteY16" fmla="*/ 124981 h 341719"/>
              <a:gd name="connsiteX17" fmla="*/ 124981 w 341719"/>
              <a:gd name="connsiteY17" fmla="*/ 124981 h 341719"/>
              <a:gd name="connsiteX18" fmla="*/ 124981 w 341719"/>
              <a:gd name="connsiteY18" fmla="*/ 115489 h 341719"/>
              <a:gd name="connsiteX19" fmla="*/ 124981 w 341719"/>
              <a:gd name="connsiteY19" fmla="*/ 9492 h 341719"/>
              <a:gd name="connsiteX20" fmla="*/ 216738 w 341719"/>
              <a:gd name="connsiteY20" fmla="*/ 9492 h 341719"/>
              <a:gd name="connsiteX21" fmla="*/ 226231 w 341719"/>
              <a:gd name="connsiteY21" fmla="*/ 0 h 341719"/>
              <a:gd name="connsiteX22" fmla="*/ 115488 w 341719"/>
              <a:gd name="connsiteY22" fmla="*/ 0 h 341719"/>
              <a:gd name="connsiteX23" fmla="*/ 115488 w 341719"/>
              <a:gd name="connsiteY23" fmla="*/ 115489 h 341719"/>
              <a:gd name="connsiteX24" fmla="*/ 0 w 341719"/>
              <a:gd name="connsiteY24" fmla="*/ 115489 h 341719"/>
              <a:gd name="connsiteX25" fmla="*/ 0 w 341719"/>
              <a:gd name="connsiteY25" fmla="*/ 226231 h 341719"/>
              <a:gd name="connsiteX26" fmla="*/ 115488 w 341719"/>
              <a:gd name="connsiteY26" fmla="*/ 226231 h 341719"/>
              <a:gd name="connsiteX27" fmla="*/ 115488 w 341719"/>
              <a:gd name="connsiteY27" fmla="*/ 341720 h 341719"/>
              <a:gd name="connsiteX28" fmla="*/ 226231 w 341719"/>
              <a:gd name="connsiteY28" fmla="*/ 341720 h 341719"/>
              <a:gd name="connsiteX29" fmla="*/ 226231 w 341719"/>
              <a:gd name="connsiteY29" fmla="*/ 226231 h 341719"/>
              <a:gd name="connsiteX30" fmla="*/ 341720 w 341719"/>
              <a:gd name="connsiteY30" fmla="*/ 226231 h 341719"/>
              <a:gd name="connsiteX31" fmla="*/ 341720 w 341719"/>
              <a:gd name="connsiteY31" fmla="*/ 115489 h 341719"/>
              <a:gd name="connsiteX32" fmla="*/ 226231 w 341719"/>
              <a:gd name="connsiteY32" fmla="*/ 115489 h 341719"/>
              <a:gd name="connsiteX33" fmla="*/ 226231 w 341719"/>
              <a:gd name="connsiteY33" fmla="*/ 0 h 341719"/>
              <a:gd name="connsiteX34" fmla="*/ 226231 w 341719"/>
              <a:gd name="connsiteY34" fmla="*/ 0 h 34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41719" h="341719">
                <a:moveTo>
                  <a:pt x="216738" y="9492"/>
                </a:moveTo>
                <a:lnTo>
                  <a:pt x="216738" y="115489"/>
                </a:lnTo>
                <a:lnTo>
                  <a:pt x="216738" y="124981"/>
                </a:lnTo>
                <a:lnTo>
                  <a:pt x="226231" y="124981"/>
                </a:lnTo>
                <a:lnTo>
                  <a:pt x="332227" y="124981"/>
                </a:lnTo>
                <a:lnTo>
                  <a:pt x="332227" y="216739"/>
                </a:lnTo>
                <a:lnTo>
                  <a:pt x="226231" y="216739"/>
                </a:lnTo>
                <a:lnTo>
                  <a:pt x="216738" y="216739"/>
                </a:lnTo>
                <a:lnTo>
                  <a:pt x="216738" y="226231"/>
                </a:lnTo>
                <a:lnTo>
                  <a:pt x="216738" y="332227"/>
                </a:lnTo>
                <a:lnTo>
                  <a:pt x="124981" y="332227"/>
                </a:lnTo>
                <a:lnTo>
                  <a:pt x="124981" y="226231"/>
                </a:lnTo>
                <a:lnTo>
                  <a:pt x="124981" y="216739"/>
                </a:lnTo>
                <a:lnTo>
                  <a:pt x="115488" y="216739"/>
                </a:lnTo>
                <a:lnTo>
                  <a:pt x="9492" y="216739"/>
                </a:lnTo>
                <a:lnTo>
                  <a:pt x="9492" y="124981"/>
                </a:lnTo>
                <a:lnTo>
                  <a:pt x="115488" y="124981"/>
                </a:lnTo>
                <a:lnTo>
                  <a:pt x="124981" y="124981"/>
                </a:lnTo>
                <a:lnTo>
                  <a:pt x="124981" y="115489"/>
                </a:lnTo>
                <a:lnTo>
                  <a:pt x="124981" y="9492"/>
                </a:lnTo>
                <a:lnTo>
                  <a:pt x="216738" y="9492"/>
                </a:lnTo>
                <a:moveTo>
                  <a:pt x="226231" y="0"/>
                </a:moveTo>
                <a:lnTo>
                  <a:pt x="115488" y="0"/>
                </a:lnTo>
                <a:lnTo>
                  <a:pt x="115488" y="115489"/>
                </a:lnTo>
                <a:lnTo>
                  <a:pt x="0" y="115489"/>
                </a:lnTo>
                <a:lnTo>
                  <a:pt x="0" y="226231"/>
                </a:lnTo>
                <a:lnTo>
                  <a:pt x="115488" y="226231"/>
                </a:lnTo>
                <a:lnTo>
                  <a:pt x="115488" y="341720"/>
                </a:lnTo>
                <a:lnTo>
                  <a:pt x="226231" y="341720"/>
                </a:lnTo>
                <a:lnTo>
                  <a:pt x="226231" y="226231"/>
                </a:lnTo>
                <a:lnTo>
                  <a:pt x="341720" y="226231"/>
                </a:lnTo>
                <a:lnTo>
                  <a:pt x="341720" y="115489"/>
                </a:lnTo>
                <a:lnTo>
                  <a:pt x="226231" y="115489"/>
                </a:lnTo>
                <a:lnTo>
                  <a:pt x="226231" y="0"/>
                </a:lnTo>
                <a:lnTo>
                  <a:pt x="226231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รูปแบบอิสระ: รูปร่าง 113">
            <a:extLst>
              <a:ext uri="{FF2B5EF4-FFF2-40B4-BE49-F238E27FC236}">
                <a16:creationId xmlns:a16="http://schemas.microsoft.com/office/drawing/2014/main" id="{0124D9D9-2690-4FB6-A347-23074914DB88}"/>
              </a:ext>
            </a:extLst>
          </p:cNvPr>
          <p:cNvSpPr/>
          <p:nvPr/>
        </p:nvSpPr>
        <p:spPr>
          <a:xfrm>
            <a:off x="2112280" y="4479099"/>
            <a:ext cx="393927" cy="393926"/>
          </a:xfrm>
          <a:custGeom>
            <a:avLst/>
            <a:gdLst>
              <a:gd name="connsiteX0" fmla="*/ 249962 w 393927"/>
              <a:gd name="connsiteY0" fmla="*/ 11074 h 393926"/>
              <a:gd name="connsiteX1" fmla="*/ 249962 w 393927"/>
              <a:gd name="connsiteY1" fmla="*/ 131309 h 393926"/>
              <a:gd name="connsiteX2" fmla="*/ 249962 w 393927"/>
              <a:gd name="connsiteY2" fmla="*/ 142383 h 393926"/>
              <a:gd name="connsiteX3" fmla="*/ 261036 w 393927"/>
              <a:gd name="connsiteY3" fmla="*/ 142383 h 393926"/>
              <a:gd name="connsiteX4" fmla="*/ 381270 w 393927"/>
              <a:gd name="connsiteY4" fmla="*/ 142383 h 393926"/>
              <a:gd name="connsiteX5" fmla="*/ 381270 w 393927"/>
              <a:gd name="connsiteY5" fmla="*/ 248380 h 393926"/>
              <a:gd name="connsiteX6" fmla="*/ 261036 w 393927"/>
              <a:gd name="connsiteY6" fmla="*/ 248380 h 393926"/>
              <a:gd name="connsiteX7" fmla="*/ 249962 w 393927"/>
              <a:gd name="connsiteY7" fmla="*/ 248380 h 393926"/>
              <a:gd name="connsiteX8" fmla="*/ 249962 w 393927"/>
              <a:gd name="connsiteY8" fmla="*/ 259454 h 393926"/>
              <a:gd name="connsiteX9" fmla="*/ 249962 w 393927"/>
              <a:gd name="connsiteY9" fmla="*/ 379688 h 393926"/>
              <a:gd name="connsiteX10" fmla="*/ 143965 w 393927"/>
              <a:gd name="connsiteY10" fmla="*/ 379688 h 393926"/>
              <a:gd name="connsiteX11" fmla="*/ 143965 w 393927"/>
              <a:gd name="connsiteY11" fmla="*/ 261036 h 393926"/>
              <a:gd name="connsiteX12" fmla="*/ 143965 w 393927"/>
              <a:gd name="connsiteY12" fmla="*/ 249961 h 393926"/>
              <a:gd name="connsiteX13" fmla="*/ 132891 w 393927"/>
              <a:gd name="connsiteY13" fmla="*/ 249961 h 393926"/>
              <a:gd name="connsiteX14" fmla="*/ 12657 w 393927"/>
              <a:gd name="connsiteY14" fmla="*/ 249961 h 393926"/>
              <a:gd name="connsiteX15" fmla="*/ 12657 w 393927"/>
              <a:gd name="connsiteY15" fmla="*/ 143965 h 393926"/>
              <a:gd name="connsiteX16" fmla="*/ 132891 w 393927"/>
              <a:gd name="connsiteY16" fmla="*/ 143965 h 393926"/>
              <a:gd name="connsiteX17" fmla="*/ 143965 w 393927"/>
              <a:gd name="connsiteY17" fmla="*/ 143965 h 393926"/>
              <a:gd name="connsiteX18" fmla="*/ 143965 w 393927"/>
              <a:gd name="connsiteY18" fmla="*/ 132891 h 393926"/>
              <a:gd name="connsiteX19" fmla="*/ 143965 w 393927"/>
              <a:gd name="connsiteY19" fmla="*/ 12656 h 393926"/>
              <a:gd name="connsiteX20" fmla="*/ 249962 w 393927"/>
              <a:gd name="connsiteY20" fmla="*/ 12656 h 393926"/>
              <a:gd name="connsiteX21" fmla="*/ 261036 w 393927"/>
              <a:gd name="connsiteY21" fmla="*/ 0 h 393926"/>
              <a:gd name="connsiteX22" fmla="*/ 132891 w 393927"/>
              <a:gd name="connsiteY22" fmla="*/ 0 h 393926"/>
              <a:gd name="connsiteX23" fmla="*/ 132891 w 393927"/>
              <a:gd name="connsiteY23" fmla="*/ 132891 h 393926"/>
              <a:gd name="connsiteX24" fmla="*/ 0 w 393927"/>
              <a:gd name="connsiteY24" fmla="*/ 132891 h 393926"/>
              <a:gd name="connsiteX25" fmla="*/ 0 w 393927"/>
              <a:gd name="connsiteY25" fmla="*/ 261036 h 393926"/>
              <a:gd name="connsiteX26" fmla="*/ 132891 w 393927"/>
              <a:gd name="connsiteY26" fmla="*/ 261036 h 393926"/>
              <a:gd name="connsiteX27" fmla="*/ 132891 w 393927"/>
              <a:gd name="connsiteY27" fmla="*/ 393927 h 393926"/>
              <a:gd name="connsiteX28" fmla="*/ 261036 w 393927"/>
              <a:gd name="connsiteY28" fmla="*/ 393927 h 393926"/>
              <a:gd name="connsiteX29" fmla="*/ 261036 w 393927"/>
              <a:gd name="connsiteY29" fmla="*/ 261036 h 393926"/>
              <a:gd name="connsiteX30" fmla="*/ 393927 w 393927"/>
              <a:gd name="connsiteY30" fmla="*/ 261036 h 393926"/>
              <a:gd name="connsiteX31" fmla="*/ 393927 w 393927"/>
              <a:gd name="connsiteY31" fmla="*/ 132891 h 393926"/>
              <a:gd name="connsiteX32" fmla="*/ 261036 w 393927"/>
              <a:gd name="connsiteY32" fmla="*/ 132891 h 393926"/>
              <a:gd name="connsiteX33" fmla="*/ 261036 w 393927"/>
              <a:gd name="connsiteY33" fmla="*/ 0 h 393926"/>
              <a:gd name="connsiteX34" fmla="*/ 261036 w 393927"/>
              <a:gd name="connsiteY34" fmla="*/ 0 h 393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93927" h="393926">
                <a:moveTo>
                  <a:pt x="249962" y="11074"/>
                </a:moveTo>
                <a:lnTo>
                  <a:pt x="249962" y="131309"/>
                </a:lnTo>
                <a:lnTo>
                  <a:pt x="249962" y="142383"/>
                </a:lnTo>
                <a:lnTo>
                  <a:pt x="261036" y="142383"/>
                </a:lnTo>
                <a:lnTo>
                  <a:pt x="381270" y="142383"/>
                </a:lnTo>
                <a:lnTo>
                  <a:pt x="381270" y="248380"/>
                </a:lnTo>
                <a:lnTo>
                  <a:pt x="261036" y="248380"/>
                </a:lnTo>
                <a:lnTo>
                  <a:pt x="249962" y="248380"/>
                </a:lnTo>
                <a:lnTo>
                  <a:pt x="249962" y="259454"/>
                </a:lnTo>
                <a:lnTo>
                  <a:pt x="249962" y="379688"/>
                </a:lnTo>
                <a:lnTo>
                  <a:pt x="143965" y="379688"/>
                </a:lnTo>
                <a:lnTo>
                  <a:pt x="143965" y="261036"/>
                </a:lnTo>
                <a:lnTo>
                  <a:pt x="143965" y="249961"/>
                </a:lnTo>
                <a:lnTo>
                  <a:pt x="132891" y="249961"/>
                </a:lnTo>
                <a:lnTo>
                  <a:pt x="12657" y="249961"/>
                </a:lnTo>
                <a:lnTo>
                  <a:pt x="12657" y="143965"/>
                </a:lnTo>
                <a:lnTo>
                  <a:pt x="132891" y="143965"/>
                </a:lnTo>
                <a:lnTo>
                  <a:pt x="143965" y="143965"/>
                </a:lnTo>
                <a:lnTo>
                  <a:pt x="143965" y="132891"/>
                </a:lnTo>
                <a:lnTo>
                  <a:pt x="143965" y="12656"/>
                </a:lnTo>
                <a:lnTo>
                  <a:pt x="249962" y="12656"/>
                </a:lnTo>
                <a:moveTo>
                  <a:pt x="261036" y="0"/>
                </a:moveTo>
                <a:lnTo>
                  <a:pt x="132891" y="0"/>
                </a:lnTo>
                <a:lnTo>
                  <a:pt x="132891" y="132891"/>
                </a:lnTo>
                <a:lnTo>
                  <a:pt x="0" y="132891"/>
                </a:lnTo>
                <a:lnTo>
                  <a:pt x="0" y="261036"/>
                </a:lnTo>
                <a:lnTo>
                  <a:pt x="132891" y="261036"/>
                </a:lnTo>
                <a:lnTo>
                  <a:pt x="132891" y="393927"/>
                </a:lnTo>
                <a:lnTo>
                  <a:pt x="261036" y="393927"/>
                </a:lnTo>
                <a:lnTo>
                  <a:pt x="261036" y="261036"/>
                </a:lnTo>
                <a:lnTo>
                  <a:pt x="393927" y="261036"/>
                </a:lnTo>
                <a:lnTo>
                  <a:pt x="393927" y="132891"/>
                </a:lnTo>
                <a:lnTo>
                  <a:pt x="261036" y="132891"/>
                </a:lnTo>
                <a:lnTo>
                  <a:pt x="261036" y="0"/>
                </a:lnTo>
                <a:lnTo>
                  <a:pt x="261036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5" name="รูปแบบอิสระ: รูปร่าง 114">
            <a:extLst>
              <a:ext uri="{FF2B5EF4-FFF2-40B4-BE49-F238E27FC236}">
                <a16:creationId xmlns:a16="http://schemas.microsoft.com/office/drawing/2014/main" id="{E14635F2-24ED-4F1A-AF2E-EEB80074A38C}"/>
              </a:ext>
            </a:extLst>
          </p:cNvPr>
          <p:cNvSpPr/>
          <p:nvPr/>
        </p:nvSpPr>
        <p:spPr>
          <a:xfrm>
            <a:off x="1324427" y="4562947"/>
            <a:ext cx="63281" cy="63281"/>
          </a:xfrm>
          <a:custGeom>
            <a:avLst/>
            <a:gdLst>
              <a:gd name="connsiteX0" fmla="*/ 63281 w 63281"/>
              <a:gd name="connsiteY0" fmla="*/ 31641 h 63281"/>
              <a:gd name="connsiteX1" fmla="*/ 31641 w 63281"/>
              <a:gd name="connsiteY1" fmla="*/ 63281 h 63281"/>
              <a:gd name="connsiteX2" fmla="*/ 0 w 63281"/>
              <a:gd name="connsiteY2" fmla="*/ 31641 h 63281"/>
              <a:gd name="connsiteX3" fmla="*/ 31641 w 63281"/>
              <a:gd name="connsiteY3" fmla="*/ 0 h 63281"/>
              <a:gd name="connsiteX4" fmla="*/ 63281 w 63281"/>
              <a:gd name="connsiteY4" fmla="*/ 31641 h 6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81" h="63281">
                <a:moveTo>
                  <a:pt x="63281" y="31641"/>
                </a:moveTo>
                <a:cubicBezTo>
                  <a:pt x="63281" y="49115"/>
                  <a:pt x="49115" y="63281"/>
                  <a:pt x="31641" y="63281"/>
                </a:cubicBezTo>
                <a:cubicBezTo>
                  <a:pt x="14166" y="63281"/>
                  <a:pt x="0" y="49115"/>
                  <a:pt x="0" y="31641"/>
                </a:cubicBezTo>
                <a:cubicBezTo>
                  <a:pt x="0" y="14166"/>
                  <a:pt x="14166" y="0"/>
                  <a:pt x="31641" y="0"/>
                </a:cubicBezTo>
                <a:cubicBezTo>
                  <a:pt x="49115" y="0"/>
                  <a:pt x="63281" y="14166"/>
                  <a:pt x="63281" y="31641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รูปแบบอิสระ: รูปร่าง 115">
            <a:extLst>
              <a:ext uri="{FF2B5EF4-FFF2-40B4-BE49-F238E27FC236}">
                <a16:creationId xmlns:a16="http://schemas.microsoft.com/office/drawing/2014/main" id="{ED04E3EB-E4F0-4CD7-972B-21A1FB4504EB}"/>
              </a:ext>
            </a:extLst>
          </p:cNvPr>
          <p:cNvSpPr/>
          <p:nvPr/>
        </p:nvSpPr>
        <p:spPr>
          <a:xfrm>
            <a:off x="1465228" y="4306658"/>
            <a:ext cx="469864" cy="469864"/>
          </a:xfrm>
          <a:custGeom>
            <a:avLst/>
            <a:gdLst>
              <a:gd name="connsiteX0" fmla="*/ 469864 w 469864"/>
              <a:gd name="connsiteY0" fmla="*/ 158204 h 469864"/>
              <a:gd name="connsiteX1" fmla="*/ 311661 w 469864"/>
              <a:gd name="connsiteY1" fmla="*/ 158204 h 469864"/>
              <a:gd name="connsiteX2" fmla="*/ 311661 w 469864"/>
              <a:gd name="connsiteY2" fmla="*/ 0 h 469864"/>
              <a:gd name="connsiteX3" fmla="*/ 158203 w 469864"/>
              <a:gd name="connsiteY3" fmla="*/ 0 h 469864"/>
              <a:gd name="connsiteX4" fmla="*/ 158203 w 469864"/>
              <a:gd name="connsiteY4" fmla="*/ 158204 h 469864"/>
              <a:gd name="connsiteX5" fmla="*/ 0 w 469864"/>
              <a:gd name="connsiteY5" fmla="*/ 158204 h 469864"/>
              <a:gd name="connsiteX6" fmla="*/ 0 w 469864"/>
              <a:gd name="connsiteY6" fmla="*/ 311661 h 469864"/>
              <a:gd name="connsiteX7" fmla="*/ 158203 w 469864"/>
              <a:gd name="connsiteY7" fmla="*/ 311661 h 469864"/>
              <a:gd name="connsiteX8" fmla="*/ 158203 w 469864"/>
              <a:gd name="connsiteY8" fmla="*/ 469864 h 469864"/>
              <a:gd name="connsiteX9" fmla="*/ 311661 w 469864"/>
              <a:gd name="connsiteY9" fmla="*/ 469864 h 469864"/>
              <a:gd name="connsiteX10" fmla="*/ 311661 w 469864"/>
              <a:gd name="connsiteY10" fmla="*/ 311661 h 469864"/>
              <a:gd name="connsiteX11" fmla="*/ 469864 w 469864"/>
              <a:gd name="connsiteY11" fmla="*/ 311661 h 46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9864" h="469864">
                <a:moveTo>
                  <a:pt x="469864" y="158204"/>
                </a:moveTo>
                <a:lnTo>
                  <a:pt x="311661" y="158204"/>
                </a:lnTo>
                <a:lnTo>
                  <a:pt x="311661" y="0"/>
                </a:lnTo>
                <a:lnTo>
                  <a:pt x="158203" y="0"/>
                </a:lnTo>
                <a:lnTo>
                  <a:pt x="158203" y="158204"/>
                </a:lnTo>
                <a:lnTo>
                  <a:pt x="0" y="158204"/>
                </a:lnTo>
                <a:lnTo>
                  <a:pt x="0" y="311661"/>
                </a:lnTo>
                <a:lnTo>
                  <a:pt x="158203" y="311661"/>
                </a:lnTo>
                <a:lnTo>
                  <a:pt x="158203" y="469864"/>
                </a:lnTo>
                <a:lnTo>
                  <a:pt x="311661" y="469864"/>
                </a:lnTo>
                <a:lnTo>
                  <a:pt x="311661" y="311661"/>
                </a:lnTo>
                <a:lnTo>
                  <a:pt x="469864" y="311661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7" name="รูปแบบอิสระ: รูปร่าง 116">
            <a:extLst>
              <a:ext uri="{FF2B5EF4-FFF2-40B4-BE49-F238E27FC236}">
                <a16:creationId xmlns:a16="http://schemas.microsoft.com/office/drawing/2014/main" id="{E2CA3CE3-4990-4EDD-AD6C-EB5FF12B465C}"/>
              </a:ext>
            </a:extLst>
          </p:cNvPr>
          <p:cNvSpPr/>
          <p:nvPr/>
        </p:nvSpPr>
        <p:spPr>
          <a:xfrm>
            <a:off x="38233" y="3912731"/>
            <a:ext cx="1156467" cy="1158049"/>
          </a:xfrm>
          <a:custGeom>
            <a:avLst/>
            <a:gdLst>
              <a:gd name="connsiteX0" fmla="*/ 1156467 w 1156467"/>
              <a:gd name="connsiteY0" fmla="*/ 390762 h 1158049"/>
              <a:gd name="connsiteX1" fmla="*/ 767287 w 1156467"/>
              <a:gd name="connsiteY1" fmla="*/ 390762 h 1158049"/>
              <a:gd name="connsiteX2" fmla="*/ 767287 w 1156467"/>
              <a:gd name="connsiteY2" fmla="*/ 0 h 1158049"/>
              <a:gd name="connsiteX3" fmla="*/ 389181 w 1156467"/>
              <a:gd name="connsiteY3" fmla="*/ 0 h 1158049"/>
              <a:gd name="connsiteX4" fmla="*/ 389181 w 1156467"/>
              <a:gd name="connsiteY4" fmla="*/ 390762 h 1158049"/>
              <a:gd name="connsiteX5" fmla="*/ 0 w 1156467"/>
              <a:gd name="connsiteY5" fmla="*/ 390762 h 1158049"/>
              <a:gd name="connsiteX6" fmla="*/ 0 w 1156467"/>
              <a:gd name="connsiteY6" fmla="*/ 767287 h 1158049"/>
              <a:gd name="connsiteX7" fmla="*/ 389181 w 1156467"/>
              <a:gd name="connsiteY7" fmla="*/ 767287 h 1158049"/>
              <a:gd name="connsiteX8" fmla="*/ 389181 w 1156467"/>
              <a:gd name="connsiteY8" fmla="*/ 1158050 h 1158049"/>
              <a:gd name="connsiteX9" fmla="*/ 767287 w 1156467"/>
              <a:gd name="connsiteY9" fmla="*/ 1158050 h 1158049"/>
              <a:gd name="connsiteX10" fmla="*/ 767287 w 1156467"/>
              <a:gd name="connsiteY10" fmla="*/ 767287 h 1158049"/>
              <a:gd name="connsiteX11" fmla="*/ 1156467 w 1156467"/>
              <a:gd name="connsiteY11" fmla="*/ 767287 h 115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6467" h="1158049">
                <a:moveTo>
                  <a:pt x="1156467" y="390762"/>
                </a:moveTo>
                <a:lnTo>
                  <a:pt x="767287" y="390762"/>
                </a:lnTo>
                <a:lnTo>
                  <a:pt x="767287" y="0"/>
                </a:lnTo>
                <a:lnTo>
                  <a:pt x="389181" y="0"/>
                </a:lnTo>
                <a:lnTo>
                  <a:pt x="389181" y="390762"/>
                </a:lnTo>
                <a:lnTo>
                  <a:pt x="0" y="390762"/>
                </a:lnTo>
                <a:lnTo>
                  <a:pt x="0" y="767287"/>
                </a:lnTo>
                <a:lnTo>
                  <a:pt x="389181" y="767287"/>
                </a:lnTo>
                <a:lnTo>
                  <a:pt x="389181" y="1158050"/>
                </a:lnTo>
                <a:lnTo>
                  <a:pt x="767287" y="1158050"/>
                </a:lnTo>
                <a:lnTo>
                  <a:pt x="767287" y="767287"/>
                </a:lnTo>
                <a:lnTo>
                  <a:pt x="1156467" y="767287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5" name="ตัวแทนข้อความ 27">
            <a:extLst>
              <a:ext uri="{FF2B5EF4-FFF2-40B4-BE49-F238E27FC236}">
                <a16:creationId xmlns:a16="http://schemas.microsoft.com/office/drawing/2014/main" id="{3C829CDF-25CF-450F-8E38-8101C33F7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7084" y="545913"/>
            <a:ext cx="2618196" cy="1250054"/>
          </a:xfrm>
        </p:spPr>
        <p:txBody>
          <a:bodyPr>
            <a:noAutofit/>
          </a:bodyPr>
          <a:lstStyle>
            <a:lvl1pPr marL="0" indent="0" algn="r">
              <a:lnSpc>
                <a:spcPct val="85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  <p:sp>
        <p:nvSpPr>
          <p:cNvPr id="136" name="ตัวแทนข้อความ 27">
            <a:extLst>
              <a:ext uri="{FF2B5EF4-FFF2-40B4-BE49-F238E27FC236}">
                <a16:creationId xmlns:a16="http://schemas.microsoft.com/office/drawing/2014/main" id="{3BA378AE-6C06-497C-9D01-A664B9FF83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626" y="2809108"/>
            <a:ext cx="2349654" cy="1082112"/>
          </a:xfrm>
        </p:spPr>
        <p:txBody>
          <a:bodyPr>
            <a:noAutofit/>
          </a:bodyPr>
          <a:lstStyle>
            <a:lvl1pPr marL="0" indent="0" algn="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37" name="ตัวแทนข้อความ 27">
            <a:extLst>
              <a:ext uri="{FF2B5EF4-FFF2-40B4-BE49-F238E27FC236}">
                <a16:creationId xmlns:a16="http://schemas.microsoft.com/office/drawing/2014/main" id="{F57E2530-F260-4F6D-991A-D3060205F5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721" y="2129628"/>
            <a:ext cx="2458559" cy="638075"/>
          </a:xfrm>
        </p:spPr>
        <p:txBody>
          <a:bodyPr>
            <a:noAutofit/>
          </a:bodyPr>
          <a:lstStyle>
            <a:lvl1pPr marL="0" indent="0" algn="r">
              <a:lnSpc>
                <a:spcPct val="103000"/>
              </a:lnSpc>
              <a:buNone/>
              <a:defRPr sz="1100" b="1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138" name="ตัวแทนข้อความ 27">
            <a:extLst>
              <a:ext uri="{FF2B5EF4-FFF2-40B4-BE49-F238E27FC236}">
                <a16:creationId xmlns:a16="http://schemas.microsoft.com/office/drawing/2014/main" id="{E0D7CC51-750C-4C38-AA25-3CD6B8BCC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87601" y="1247403"/>
            <a:ext cx="1057608" cy="399571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280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66%</a:t>
            </a:r>
          </a:p>
        </p:txBody>
      </p:sp>
      <p:sp>
        <p:nvSpPr>
          <p:cNvPr id="139" name="ตัวแทนข้อความ 27">
            <a:extLst>
              <a:ext uri="{FF2B5EF4-FFF2-40B4-BE49-F238E27FC236}">
                <a16:creationId xmlns:a16="http://schemas.microsoft.com/office/drawing/2014/main" id="{91D9BA03-3055-4482-AD91-55E5A16E4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02556" y="2950593"/>
            <a:ext cx="1057608" cy="399571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280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52%</a:t>
            </a:r>
          </a:p>
        </p:txBody>
      </p:sp>
      <p:pic>
        <p:nvPicPr>
          <p:cNvPr id="141" name="ตัวแทนรูปภาพ 22">
            <a:extLst>
              <a:ext uri="{FF2B5EF4-FFF2-40B4-BE49-F238E27FC236}">
                <a16:creationId xmlns:a16="http://schemas.microsoft.com/office/drawing/2014/main" id="{D27A5FBD-3BF3-44D4-ADA6-CBE974DD3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895" t="7196" r="10238" b="10865"/>
          <a:stretch/>
        </p:blipFill>
        <p:spPr>
          <a:xfrm>
            <a:off x="3157247" y="3612679"/>
            <a:ext cx="6087133" cy="6739021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412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CA6BC044-B68B-4666-8980-772EAC14DCD6}"/>
              </a:ext>
            </a:extLst>
          </p:cNvPr>
          <p:cNvSpPr/>
          <p:nvPr userDrawn="1"/>
        </p:nvSpPr>
        <p:spPr>
          <a:xfrm>
            <a:off x="3560526" y="4161283"/>
            <a:ext cx="318919" cy="318923"/>
          </a:xfrm>
          <a:custGeom>
            <a:avLst/>
            <a:gdLst>
              <a:gd name="connsiteX0" fmla="*/ 202088 w 318919"/>
              <a:gd name="connsiteY0" fmla="*/ 9473 h 318923"/>
              <a:gd name="connsiteX1" fmla="*/ 202088 w 318919"/>
              <a:gd name="connsiteY1" fmla="*/ 107361 h 318923"/>
              <a:gd name="connsiteX2" fmla="*/ 202088 w 318919"/>
              <a:gd name="connsiteY2" fmla="*/ 116833 h 318923"/>
              <a:gd name="connsiteX3" fmla="*/ 211561 w 318919"/>
              <a:gd name="connsiteY3" fmla="*/ 116833 h 318923"/>
              <a:gd name="connsiteX4" fmla="*/ 309446 w 318919"/>
              <a:gd name="connsiteY4" fmla="*/ 116833 h 318923"/>
              <a:gd name="connsiteX5" fmla="*/ 309446 w 318919"/>
              <a:gd name="connsiteY5" fmla="*/ 202091 h 318923"/>
              <a:gd name="connsiteX6" fmla="*/ 211561 w 318919"/>
              <a:gd name="connsiteY6" fmla="*/ 202091 h 318923"/>
              <a:gd name="connsiteX7" fmla="*/ 202088 w 318919"/>
              <a:gd name="connsiteY7" fmla="*/ 202091 h 318923"/>
              <a:gd name="connsiteX8" fmla="*/ 202088 w 318919"/>
              <a:gd name="connsiteY8" fmla="*/ 211563 h 318923"/>
              <a:gd name="connsiteX9" fmla="*/ 202088 w 318919"/>
              <a:gd name="connsiteY9" fmla="*/ 309451 h 318923"/>
              <a:gd name="connsiteX10" fmla="*/ 116832 w 318919"/>
              <a:gd name="connsiteY10" fmla="*/ 309451 h 318923"/>
              <a:gd name="connsiteX11" fmla="*/ 116832 w 318919"/>
              <a:gd name="connsiteY11" fmla="*/ 211563 h 318923"/>
              <a:gd name="connsiteX12" fmla="*/ 116832 w 318919"/>
              <a:gd name="connsiteY12" fmla="*/ 202091 h 318923"/>
              <a:gd name="connsiteX13" fmla="*/ 107359 w 318919"/>
              <a:gd name="connsiteY13" fmla="*/ 202091 h 318923"/>
              <a:gd name="connsiteX14" fmla="*/ 9473 w 318919"/>
              <a:gd name="connsiteY14" fmla="*/ 202091 h 318923"/>
              <a:gd name="connsiteX15" fmla="*/ 9473 w 318919"/>
              <a:gd name="connsiteY15" fmla="*/ 116833 h 318923"/>
              <a:gd name="connsiteX16" fmla="*/ 107359 w 318919"/>
              <a:gd name="connsiteY16" fmla="*/ 116833 h 318923"/>
              <a:gd name="connsiteX17" fmla="*/ 116832 w 318919"/>
              <a:gd name="connsiteY17" fmla="*/ 116833 h 318923"/>
              <a:gd name="connsiteX18" fmla="*/ 116832 w 318919"/>
              <a:gd name="connsiteY18" fmla="*/ 107361 h 318923"/>
              <a:gd name="connsiteX19" fmla="*/ 116832 w 318919"/>
              <a:gd name="connsiteY19" fmla="*/ 9473 h 318923"/>
              <a:gd name="connsiteX20" fmla="*/ 202088 w 318919"/>
              <a:gd name="connsiteY20" fmla="*/ 9473 h 318923"/>
              <a:gd name="connsiteX21" fmla="*/ 211561 w 318919"/>
              <a:gd name="connsiteY21" fmla="*/ 0 h 318923"/>
              <a:gd name="connsiteX22" fmla="*/ 107359 w 318919"/>
              <a:gd name="connsiteY22" fmla="*/ 0 h 318923"/>
              <a:gd name="connsiteX23" fmla="*/ 107359 w 318919"/>
              <a:gd name="connsiteY23" fmla="*/ 107361 h 318923"/>
              <a:gd name="connsiteX24" fmla="*/ 0 w 318919"/>
              <a:gd name="connsiteY24" fmla="*/ 107361 h 318923"/>
              <a:gd name="connsiteX25" fmla="*/ 0 w 318919"/>
              <a:gd name="connsiteY25" fmla="*/ 211563 h 318923"/>
              <a:gd name="connsiteX26" fmla="*/ 107359 w 318919"/>
              <a:gd name="connsiteY26" fmla="*/ 211563 h 318923"/>
              <a:gd name="connsiteX27" fmla="*/ 107359 w 318919"/>
              <a:gd name="connsiteY27" fmla="*/ 318924 h 318923"/>
              <a:gd name="connsiteX28" fmla="*/ 211561 w 318919"/>
              <a:gd name="connsiteY28" fmla="*/ 318924 h 318923"/>
              <a:gd name="connsiteX29" fmla="*/ 211561 w 318919"/>
              <a:gd name="connsiteY29" fmla="*/ 211563 h 318923"/>
              <a:gd name="connsiteX30" fmla="*/ 318919 w 318919"/>
              <a:gd name="connsiteY30" fmla="*/ 211563 h 318923"/>
              <a:gd name="connsiteX31" fmla="*/ 318919 w 318919"/>
              <a:gd name="connsiteY31" fmla="*/ 107361 h 318923"/>
              <a:gd name="connsiteX32" fmla="*/ 211561 w 318919"/>
              <a:gd name="connsiteY32" fmla="*/ 107361 h 318923"/>
              <a:gd name="connsiteX33" fmla="*/ 211561 w 318919"/>
              <a:gd name="connsiteY33" fmla="*/ 0 h 318923"/>
              <a:gd name="connsiteX34" fmla="*/ 211561 w 318919"/>
              <a:gd name="connsiteY34" fmla="*/ 0 h 31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18919" h="318923">
                <a:moveTo>
                  <a:pt x="202088" y="9473"/>
                </a:moveTo>
                <a:lnTo>
                  <a:pt x="202088" y="107361"/>
                </a:lnTo>
                <a:lnTo>
                  <a:pt x="202088" y="116833"/>
                </a:lnTo>
                <a:lnTo>
                  <a:pt x="211561" y="116833"/>
                </a:lnTo>
                <a:lnTo>
                  <a:pt x="309446" y="116833"/>
                </a:lnTo>
                <a:lnTo>
                  <a:pt x="309446" y="202091"/>
                </a:lnTo>
                <a:lnTo>
                  <a:pt x="211561" y="202091"/>
                </a:lnTo>
                <a:lnTo>
                  <a:pt x="202088" y="202091"/>
                </a:lnTo>
                <a:lnTo>
                  <a:pt x="202088" y="211563"/>
                </a:lnTo>
                <a:lnTo>
                  <a:pt x="202088" y="309451"/>
                </a:lnTo>
                <a:lnTo>
                  <a:pt x="116832" y="309451"/>
                </a:lnTo>
                <a:lnTo>
                  <a:pt x="116832" y="211563"/>
                </a:lnTo>
                <a:lnTo>
                  <a:pt x="116832" y="202091"/>
                </a:lnTo>
                <a:lnTo>
                  <a:pt x="107359" y="202091"/>
                </a:lnTo>
                <a:lnTo>
                  <a:pt x="9473" y="202091"/>
                </a:lnTo>
                <a:lnTo>
                  <a:pt x="9473" y="116833"/>
                </a:lnTo>
                <a:lnTo>
                  <a:pt x="107359" y="116833"/>
                </a:lnTo>
                <a:lnTo>
                  <a:pt x="116832" y="116833"/>
                </a:lnTo>
                <a:lnTo>
                  <a:pt x="116832" y="107361"/>
                </a:lnTo>
                <a:lnTo>
                  <a:pt x="116832" y="9473"/>
                </a:lnTo>
                <a:lnTo>
                  <a:pt x="202088" y="9473"/>
                </a:lnTo>
                <a:moveTo>
                  <a:pt x="211561" y="0"/>
                </a:moveTo>
                <a:lnTo>
                  <a:pt x="107359" y="0"/>
                </a:lnTo>
                <a:lnTo>
                  <a:pt x="107359" y="107361"/>
                </a:lnTo>
                <a:lnTo>
                  <a:pt x="0" y="107361"/>
                </a:lnTo>
                <a:lnTo>
                  <a:pt x="0" y="211563"/>
                </a:lnTo>
                <a:lnTo>
                  <a:pt x="107359" y="211563"/>
                </a:lnTo>
                <a:lnTo>
                  <a:pt x="107359" y="318924"/>
                </a:lnTo>
                <a:lnTo>
                  <a:pt x="211561" y="318924"/>
                </a:lnTo>
                <a:lnTo>
                  <a:pt x="211561" y="211563"/>
                </a:lnTo>
                <a:lnTo>
                  <a:pt x="318919" y="211563"/>
                </a:lnTo>
                <a:lnTo>
                  <a:pt x="318919" y="107361"/>
                </a:lnTo>
                <a:lnTo>
                  <a:pt x="211561" y="107361"/>
                </a:lnTo>
                <a:lnTo>
                  <a:pt x="211561" y="0"/>
                </a:lnTo>
                <a:lnTo>
                  <a:pt x="211561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351271B9-5872-460D-ACF5-D0FBFCF4A82D}"/>
              </a:ext>
            </a:extLst>
          </p:cNvPr>
          <p:cNvSpPr/>
          <p:nvPr userDrawn="1"/>
        </p:nvSpPr>
        <p:spPr>
          <a:xfrm>
            <a:off x="3270025" y="4398108"/>
            <a:ext cx="37891" cy="37891"/>
          </a:xfrm>
          <a:custGeom>
            <a:avLst/>
            <a:gdLst>
              <a:gd name="connsiteX0" fmla="*/ 37891 w 37891"/>
              <a:gd name="connsiteY0" fmla="*/ 18946 h 37891"/>
              <a:gd name="connsiteX1" fmla="*/ 18946 w 37891"/>
              <a:gd name="connsiteY1" fmla="*/ 37892 h 37891"/>
              <a:gd name="connsiteX2" fmla="*/ 0 w 37891"/>
              <a:gd name="connsiteY2" fmla="*/ 18946 h 37891"/>
              <a:gd name="connsiteX3" fmla="*/ 18946 w 37891"/>
              <a:gd name="connsiteY3" fmla="*/ 0 h 37891"/>
              <a:gd name="connsiteX4" fmla="*/ 37891 w 37891"/>
              <a:gd name="connsiteY4" fmla="*/ 18946 h 3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1" h="37891">
                <a:moveTo>
                  <a:pt x="37891" y="18946"/>
                </a:moveTo>
                <a:cubicBezTo>
                  <a:pt x="37891" y="29998"/>
                  <a:pt x="29997" y="37892"/>
                  <a:pt x="18946" y="37892"/>
                </a:cubicBezTo>
                <a:cubicBezTo>
                  <a:pt x="7894" y="37892"/>
                  <a:pt x="0" y="29998"/>
                  <a:pt x="0" y="18946"/>
                </a:cubicBezTo>
                <a:cubicBezTo>
                  <a:pt x="0" y="7894"/>
                  <a:pt x="7894" y="0"/>
                  <a:pt x="18946" y="0"/>
                </a:cubicBezTo>
                <a:cubicBezTo>
                  <a:pt x="29997" y="0"/>
                  <a:pt x="37891" y="9473"/>
                  <a:pt x="37891" y="18946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BB0590BB-836E-4871-954B-6160A4DC3105}"/>
              </a:ext>
            </a:extLst>
          </p:cNvPr>
          <p:cNvSpPr/>
          <p:nvPr userDrawn="1"/>
        </p:nvSpPr>
        <p:spPr>
          <a:xfrm>
            <a:off x="2905321" y="3471334"/>
            <a:ext cx="579422" cy="579430"/>
          </a:xfrm>
          <a:custGeom>
            <a:avLst/>
            <a:gdLst>
              <a:gd name="connsiteX0" fmla="*/ 579423 w 579422"/>
              <a:gd name="connsiteY0" fmla="*/ 194196 h 579430"/>
              <a:gd name="connsiteX1" fmla="*/ 383651 w 579422"/>
              <a:gd name="connsiteY1" fmla="*/ 194196 h 579430"/>
              <a:gd name="connsiteX2" fmla="*/ 383651 w 579422"/>
              <a:gd name="connsiteY2" fmla="*/ 0 h 579430"/>
              <a:gd name="connsiteX3" fmla="*/ 194194 w 579422"/>
              <a:gd name="connsiteY3" fmla="*/ 0 h 579430"/>
              <a:gd name="connsiteX4" fmla="*/ 194194 w 579422"/>
              <a:gd name="connsiteY4" fmla="*/ 194196 h 579430"/>
              <a:gd name="connsiteX5" fmla="*/ 0 w 579422"/>
              <a:gd name="connsiteY5" fmla="*/ 194196 h 579430"/>
              <a:gd name="connsiteX6" fmla="*/ 0 w 579422"/>
              <a:gd name="connsiteY6" fmla="*/ 383656 h 579430"/>
              <a:gd name="connsiteX7" fmla="*/ 194194 w 579422"/>
              <a:gd name="connsiteY7" fmla="*/ 383656 h 579430"/>
              <a:gd name="connsiteX8" fmla="*/ 194194 w 579422"/>
              <a:gd name="connsiteY8" fmla="*/ 579431 h 579430"/>
              <a:gd name="connsiteX9" fmla="*/ 383651 w 579422"/>
              <a:gd name="connsiteY9" fmla="*/ 579431 h 579430"/>
              <a:gd name="connsiteX10" fmla="*/ 383651 w 579422"/>
              <a:gd name="connsiteY10" fmla="*/ 383656 h 579430"/>
              <a:gd name="connsiteX11" fmla="*/ 579423 w 579422"/>
              <a:gd name="connsiteY11" fmla="*/ 383656 h 57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9422" h="579430">
                <a:moveTo>
                  <a:pt x="579423" y="194196"/>
                </a:moveTo>
                <a:lnTo>
                  <a:pt x="383651" y="194196"/>
                </a:lnTo>
                <a:lnTo>
                  <a:pt x="383651" y="0"/>
                </a:lnTo>
                <a:lnTo>
                  <a:pt x="194194" y="0"/>
                </a:lnTo>
                <a:lnTo>
                  <a:pt x="194194" y="194196"/>
                </a:lnTo>
                <a:lnTo>
                  <a:pt x="0" y="194196"/>
                </a:lnTo>
                <a:lnTo>
                  <a:pt x="0" y="383656"/>
                </a:lnTo>
                <a:lnTo>
                  <a:pt x="194194" y="383656"/>
                </a:lnTo>
                <a:lnTo>
                  <a:pt x="194194" y="579431"/>
                </a:lnTo>
                <a:lnTo>
                  <a:pt x="383651" y="579431"/>
                </a:lnTo>
                <a:lnTo>
                  <a:pt x="383651" y="383656"/>
                </a:lnTo>
                <a:lnTo>
                  <a:pt x="579423" y="383656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รูปแบบอิสระ: รูปร่าง 96">
            <a:extLst>
              <a:ext uri="{FF2B5EF4-FFF2-40B4-BE49-F238E27FC236}">
                <a16:creationId xmlns:a16="http://schemas.microsoft.com/office/drawing/2014/main" id="{8ECD4A48-B34A-4C58-A23D-68E39A979E10}"/>
              </a:ext>
            </a:extLst>
          </p:cNvPr>
          <p:cNvSpPr/>
          <p:nvPr userDrawn="1"/>
        </p:nvSpPr>
        <p:spPr>
          <a:xfrm>
            <a:off x="3358439" y="4584410"/>
            <a:ext cx="366283" cy="366288"/>
          </a:xfrm>
          <a:custGeom>
            <a:avLst/>
            <a:gdLst>
              <a:gd name="connsiteX0" fmla="*/ 232085 w 366283"/>
              <a:gd name="connsiteY0" fmla="*/ 11052 h 366288"/>
              <a:gd name="connsiteX1" fmla="*/ 232085 w 366283"/>
              <a:gd name="connsiteY1" fmla="*/ 123149 h 366288"/>
              <a:gd name="connsiteX2" fmla="*/ 232085 w 366283"/>
              <a:gd name="connsiteY2" fmla="*/ 134201 h 366288"/>
              <a:gd name="connsiteX3" fmla="*/ 243136 w 366283"/>
              <a:gd name="connsiteY3" fmla="*/ 134201 h 366288"/>
              <a:gd name="connsiteX4" fmla="*/ 355232 w 366283"/>
              <a:gd name="connsiteY4" fmla="*/ 134201 h 366288"/>
              <a:gd name="connsiteX5" fmla="*/ 355232 w 366283"/>
              <a:gd name="connsiteY5" fmla="*/ 232088 h 366288"/>
              <a:gd name="connsiteX6" fmla="*/ 243136 w 366283"/>
              <a:gd name="connsiteY6" fmla="*/ 232088 h 366288"/>
              <a:gd name="connsiteX7" fmla="*/ 232085 w 366283"/>
              <a:gd name="connsiteY7" fmla="*/ 232088 h 366288"/>
              <a:gd name="connsiteX8" fmla="*/ 232085 w 366283"/>
              <a:gd name="connsiteY8" fmla="*/ 243140 h 366288"/>
              <a:gd name="connsiteX9" fmla="*/ 232085 w 366283"/>
              <a:gd name="connsiteY9" fmla="*/ 355237 h 366288"/>
              <a:gd name="connsiteX10" fmla="*/ 134199 w 366283"/>
              <a:gd name="connsiteY10" fmla="*/ 355237 h 366288"/>
              <a:gd name="connsiteX11" fmla="*/ 134199 w 366283"/>
              <a:gd name="connsiteY11" fmla="*/ 243140 h 366288"/>
              <a:gd name="connsiteX12" fmla="*/ 134199 w 366283"/>
              <a:gd name="connsiteY12" fmla="*/ 232088 h 366288"/>
              <a:gd name="connsiteX13" fmla="*/ 123147 w 366283"/>
              <a:gd name="connsiteY13" fmla="*/ 232088 h 366288"/>
              <a:gd name="connsiteX14" fmla="*/ 11052 w 366283"/>
              <a:gd name="connsiteY14" fmla="*/ 232088 h 366288"/>
              <a:gd name="connsiteX15" fmla="*/ 11052 w 366283"/>
              <a:gd name="connsiteY15" fmla="*/ 134201 h 366288"/>
              <a:gd name="connsiteX16" fmla="*/ 123147 w 366283"/>
              <a:gd name="connsiteY16" fmla="*/ 134201 h 366288"/>
              <a:gd name="connsiteX17" fmla="*/ 134199 w 366283"/>
              <a:gd name="connsiteY17" fmla="*/ 134201 h 366288"/>
              <a:gd name="connsiteX18" fmla="*/ 134199 w 366283"/>
              <a:gd name="connsiteY18" fmla="*/ 123149 h 366288"/>
              <a:gd name="connsiteX19" fmla="*/ 134199 w 366283"/>
              <a:gd name="connsiteY19" fmla="*/ 11052 h 366288"/>
              <a:gd name="connsiteX20" fmla="*/ 232085 w 366283"/>
              <a:gd name="connsiteY20" fmla="*/ 11052 h 366288"/>
              <a:gd name="connsiteX21" fmla="*/ 243136 w 366283"/>
              <a:gd name="connsiteY21" fmla="*/ 0 h 366288"/>
              <a:gd name="connsiteX22" fmla="*/ 123147 w 366283"/>
              <a:gd name="connsiteY22" fmla="*/ 0 h 366288"/>
              <a:gd name="connsiteX23" fmla="*/ 123147 w 366283"/>
              <a:gd name="connsiteY23" fmla="*/ 123149 h 366288"/>
              <a:gd name="connsiteX24" fmla="*/ 0 w 366283"/>
              <a:gd name="connsiteY24" fmla="*/ 123149 h 366288"/>
              <a:gd name="connsiteX25" fmla="*/ 0 w 366283"/>
              <a:gd name="connsiteY25" fmla="*/ 243140 h 366288"/>
              <a:gd name="connsiteX26" fmla="*/ 123147 w 366283"/>
              <a:gd name="connsiteY26" fmla="*/ 243140 h 366288"/>
              <a:gd name="connsiteX27" fmla="*/ 123147 w 366283"/>
              <a:gd name="connsiteY27" fmla="*/ 366288 h 366288"/>
              <a:gd name="connsiteX28" fmla="*/ 243136 w 366283"/>
              <a:gd name="connsiteY28" fmla="*/ 366288 h 366288"/>
              <a:gd name="connsiteX29" fmla="*/ 243136 w 366283"/>
              <a:gd name="connsiteY29" fmla="*/ 243140 h 366288"/>
              <a:gd name="connsiteX30" fmla="*/ 366284 w 366283"/>
              <a:gd name="connsiteY30" fmla="*/ 243140 h 366288"/>
              <a:gd name="connsiteX31" fmla="*/ 366284 w 366283"/>
              <a:gd name="connsiteY31" fmla="*/ 123149 h 366288"/>
              <a:gd name="connsiteX32" fmla="*/ 243136 w 366283"/>
              <a:gd name="connsiteY32" fmla="*/ 123149 h 366288"/>
              <a:gd name="connsiteX33" fmla="*/ 243136 w 366283"/>
              <a:gd name="connsiteY33" fmla="*/ 0 h 366288"/>
              <a:gd name="connsiteX34" fmla="*/ 243136 w 366283"/>
              <a:gd name="connsiteY34" fmla="*/ 0 h 36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66283" h="366288">
                <a:moveTo>
                  <a:pt x="232085" y="11052"/>
                </a:moveTo>
                <a:lnTo>
                  <a:pt x="232085" y="123149"/>
                </a:lnTo>
                <a:lnTo>
                  <a:pt x="232085" y="134201"/>
                </a:lnTo>
                <a:lnTo>
                  <a:pt x="243136" y="134201"/>
                </a:lnTo>
                <a:lnTo>
                  <a:pt x="355232" y="134201"/>
                </a:lnTo>
                <a:lnTo>
                  <a:pt x="355232" y="232088"/>
                </a:lnTo>
                <a:lnTo>
                  <a:pt x="243136" y="232088"/>
                </a:lnTo>
                <a:lnTo>
                  <a:pt x="232085" y="232088"/>
                </a:lnTo>
                <a:lnTo>
                  <a:pt x="232085" y="243140"/>
                </a:lnTo>
                <a:lnTo>
                  <a:pt x="232085" y="355237"/>
                </a:lnTo>
                <a:lnTo>
                  <a:pt x="134199" y="355237"/>
                </a:lnTo>
                <a:lnTo>
                  <a:pt x="134199" y="243140"/>
                </a:lnTo>
                <a:lnTo>
                  <a:pt x="134199" y="232088"/>
                </a:lnTo>
                <a:lnTo>
                  <a:pt x="123147" y="232088"/>
                </a:lnTo>
                <a:lnTo>
                  <a:pt x="11052" y="232088"/>
                </a:lnTo>
                <a:lnTo>
                  <a:pt x="11052" y="134201"/>
                </a:lnTo>
                <a:lnTo>
                  <a:pt x="123147" y="134201"/>
                </a:lnTo>
                <a:lnTo>
                  <a:pt x="134199" y="134201"/>
                </a:lnTo>
                <a:lnTo>
                  <a:pt x="134199" y="123149"/>
                </a:lnTo>
                <a:lnTo>
                  <a:pt x="134199" y="11052"/>
                </a:lnTo>
                <a:lnTo>
                  <a:pt x="232085" y="11052"/>
                </a:lnTo>
                <a:moveTo>
                  <a:pt x="243136" y="0"/>
                </a:moveTo>
                <a:lnTo>
                  <a:pt x="123147" y="0"/>
                </a:lnTo>
                <a:lnTo>
                  <a:pt x="123147" y="123149"/>
                </a:lnTo>
                <a:lnTo>
                  <a:pt x="0" y="123149"/>
                </a:lnTo>
                <a:lnTo>
                  <a:pt x="0" y="243140"/>
                </a:lnTo>
                <a:lnTo>
                  <a:pt x="123147" y="243140"/>
                </a:lnTo>
                <a:lnTo>
                  <a:pt x="123147" y="366288"/>
                </a:lnTo>
                <a:lnTo>
                  <a:pt x="243136" y="366288"/>
                </a:lnTo>
                <a:lnTo>
                  <a:pt x="243136" y="243140"/>
                </a:lnTo>
                <a:lnTo>
                  <a:pt x="366284" y="243140"/>
                </a:lnTo>
                <a:lnTo>
                  <a:pt x="366284" y="123149"/>
                </a:lnTo>
                <a:lnTo>
                  <a:pt x="243136" y="123149"/>
                </a:lnTo>
                <a:lnTo>
                  <a:pt x="243136" y="0"/>
                </a:lnTo>
                <a:lnTo>
                  <a:pt x="243136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รูปแบบอิสระ: รูปร่าง 97">
            <a:extLst>
              <a:ext uri="{FF2B5EF4-FFF2-40B4-BE49-F238E27FC236}">
                <a16:creationId xmlns:a16="http://schemas.microsoft.com/office/drawing/2014/main" id="{37D896D8-16F9-4D3D-AF86-B798726A05FE}"/>
              </a:ext>
            </a:extLst>
          </p:cNvPr>
          <p:cNvSpPr/>
          <p:nvPr userDrawn="1"/>
        </p:nvSpPr>
        <p:spPr>
          <a:xfrm>
            <a:off x="3972595" y="4500732"/>
            <a:ext cx="276291" cy="276295"/>
          </a:xfrm>
          <a:custGeom>
            <a:avLst/>
            <a:gdLst>
              <a:gd name="connsiteX0" fmla="*/ 175248 w 276291"/>
              <a:gd name="connsiteY0" fmla="*/ 7894 h 276295"/>
              <a:gd name="connsiteX1" fmla="*/ 175248 w 276291"/>
              <a:gd name="connsiteY1" fmla="*/ 93151 h 276295"/>
              <a:gd name="connsiteX2" fmla="*/ 175248 w 276291"/>
              <a:gd name="connsiteY2" fmla="*/ 101045 h 276295"/>
              <a:gd name="connsiteX3" fmla="*/ 183142 w 276291"/>
              <a:gd name="connsiteY3" fmla="*/ 101045 h 276295"/>
              <a:gd name="connsiteX4" fmla="*/ 268397 w 276291"/>
              <a:gd name="connsiteY4" fmla="*/ 101045 h 276295"/>
              <a:gd name="connsiteX5" fmla="*/ 268397 w 276291"/>
              <a:gd name="connsiteY5" fmla="*/ 175250 h 276295"/>
              <a:gd name="connsiteX6" fmla="*/ 183142 w 276291"/>
              <a:gd name="connsiteY6" fmla="*/ 175250 h 276295"/>
              <a:gd name="connsiteX7" fmla="*/ 175248 w 276291"/>
              <a:gd name="connsiteY7" fmla="*/ 175250 h 276295"/>
              <a:gd name="connsiteX8" fmla="*/ 175248 w 276291"/>
              <a:gd name="connsiteY8" fmla="*/ 183144 h 276295"/>
              <a:gd name="connsiteX9" fmla="*/ 175248 w 276291"/>
              <a:gd name="connsiteY9" fmla="*/ 268401 h 276295"/>
              <a:gd name="connsiteX10" fmla="*/ 101044 w 276291"/>
              <a:gd name="connsiteY10" fmla="*/ 268401 h 276295"/>
              <a:gd name="connsiteX11" fmla="*/ 101044 w 276291"/>
              <a:gd name="connsiteY11" fmla="*/ 183144 h 276295"/>
              <a:gd name="connsiteX12" fmla="*/ 101044 w 276291"/>
              <a:gd name="connsiteY12" fmla="*/ 175250 h 276295"/>
              <a:gd name="connsiteX13" fmla="*/ 93150 w 276291"/>
              <a:gd name="connsiteY13" fmla="*/ 175250 h 276295"/>
              <a:gd name="connsiteX14" fmla="*/ 7894 w 276291"/>
              <a:gd name="connsiteY14" fmla="*/ 175250 h 276295"/>
              <a:gd name="connsiteX15" fmla="*/ 7894 w 276291"/>
              <a:gd name="connsiteY15" fmla="*/ 101045 h 276295"/>
              <a:gd name="connsiteX16" fmla="*/ 93150 w 276291"/>
              <a:gd name="connsiteY16" fmla="*/ 101045 h 276295"/>
              <a:gd name="connsiteX17" fmla="*/ 101044 w 276291"/>
              <a:gd name="connsiteY17" fmla="*/ 101045 h 276295"/>
              <a:gd name="connsiteX18" fmla="*/ 101044 w 276291"/>
              <a:gd name="connsiteY18" fmla="*/ 93151 h 276295"/>
              <a:gd name="connsiteX19" fmla="*/ 101044 w 276291"/>
              <a:gd name="connsiteY19" fmla="*/ 7894 h 276295"/>
              <a:gd name="connsiteX20" fmla="*/ 175248 w 276291"/>
              <a:gd name="connsiteY20" fmla="*/ 7894 h 276295"/>
              <a:gd name="connsiteX21" fmla="*/ 183142 w 276291"/>
              <a:gd name="connsiteY21" fmla="*/ 0 h 276295"/>
              <a:gd name="connsiteX22" fmla="*/ 93150 w 276291"/>
              <a:gd name="connsiteY22" fmla="*/ 0 h 276295"/>
              <a:gd name="connsiteX23" fmla="*/ 93150 w 276291"/>
              <a:gd name="connsiteY23" fmla="*/ 93151 h 276295"/>
              <a:gd name="connsiteX24" fmla="*/ 0 w 276291"/>
              <a:gd name="connsiteY24" fmla="*/ 93151 h 276295"/>
              <a:gd name="connsiteX25" fmla="*/ 0 w 276291"/>
              <a:gd name="connsiteY25" fmla="*/ 183144 h 276295"/>
              <a:gd name="connsiteX26" fmla="*/ 93150 w 276291"/>
              <a:gd name="connsiteY26" fmla="*/ 183144 h 276295"/>
              <a:gd name="connsiteX27" fmla="*/ 93150 w 276291"/>
              <a:gd name="connsiteY27" fmla="*/ 276295 h 276295"/>
              <a:gd name="connsiteX28" fmla="*/ 183142 w 276291"/>
              <a:gd name="connsiteY28" fmla="*/ 276295 h 276295"/>
              <a:gd name="connsiteX29" fmla="*/ 183142 w 276291"/>
              <a:gd name="connsiteY29" fmla="*/ 183144 h 276295"/>
              <a:gd name="connsiteX30" fmla="*/ 276291 w 276291"/>
              <a:gd name="connsiteY30" fmla="*/ 183144 h 276295"/>
              <a:gd name="connsiteX31" fmla="*/ 276291 w 276291"/>
              <a:gd name="connsiteY31" fmla="*/ 93151 h 276295"/>
              <a:gd name="connsiteX32" fmla="*/ 183142 w 276291"/>
              <a:gd name="connsiteY32" fmla="*/ 93151 h 276295"/>
              <a:gd name="connsiteX33" fmla="*/ 183142 w 276291"/>
              <a:gd name="connsiteY33" fmla="*/ 0 h 276295"/>
              <a:gd name="connsiteX34" fmla="*/ 183142 w 276291"/>
              <a:gd name="connsiteY34" fmla="*/ 0 h 27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6291" h="276295">
                <a:moveTo>
                  <a:pt x="175248" y="7894"/>
                </a:moveTo>
                <a:lnTo>
                  <a:pt x="175248" y="93151"/>
                </a:lnTo>
                <a:lnTo>
                  <a:pt x="175248" y="101045"/>
                </a:lnTo>
                <a:lnTo>
                  <a:pt x="183142" y="101045"/>
                </a:lnTo>
                <a:lnTo>
                  <a:pt x="268397" y="101045"/>
                </a:lnTo>
                <a:lnTo>
                  <a:pt x="268397" y="175250"/>
                </a:lnTo>
                <a:lnTo>
                  <a:pt x="183142" y="175250"/>
                </a:lnTo>
                <a:lnTo>
                  <a:pt x="175248" y="175250"/>
                </a:lnTo>
                <a:lnTo>
                  <a:pt x="175248" y="183144"/>
                </a:lnTo>
                <a:lnTo>
                  <a:pt x="175248" y="268401"/>
                </a:lnTo>
                <a:lnTo>
                  <a:pt x="101044" y="268401"/>
                </a:lnTo>
                <a:lnTo>
                  <a:pt x="101044" y="183144"/>
                </a:lnTo>
                <a:lnTo>
                  <a:pt x="101044" y="175250"/>
                </a:lnTo>
                <a:lnTo>
                  <a:pt x="93150" y="175250"/>
                </a:lnTo>
                <a:lnTo>
                  <a:pt x="7894" y="175250"/>
                </a:lnTo>
                <a:lnTo>
                  <a:pt x="7894" y="101045"/>
                </a:lnTo>
                <a:lnTo>
                  <a:pt x="93150" y="101045"/>
                </a:lnTo>
                <a:lnTo>
                  <a:pt x="101044" y="101045"/>
                </a:lnTo>
                <a:lnTo>
                  <a:pt x="101044" y="93151"/>
                </a:lnTo>
                <a:lnTo>
                  <a:pt x="101044" y="7894"/>
                </a:lnTo>
                <a:lnTo>
                  <a:pt x="175248" y="7894"/>
                </a:lnTo>
                <a:moveTo>
                  <a:pt x="183142" y="0"/>
                </a:moveTo>
                <a:lnTo>
                  <a:pt x="93150" y="0"/>
                </a:lnTo>
                <a:lnTo>
                  <a:pt x="93150" y="93151"/>
                </a:lnTo>
                <a:lnTo>
                  <a:pt x="0" y="93151"/>
                </a:lnTo>
                <a:lnTo>
                  <a:pt x="0" y="183144"/>
                </a:lnTo>
                <a:lnTo>
                  <a:pt x="93150" y="183144"/>
                </a:lnTo>
                <a:lnTo>
                  <a:pt x="93150" y="276295"/>
                </a:lnTo>
                <a:lnTo>
                  <a:pt x="183142" y="276295"/>
                </a:lnTo>
                <a:lnTo>
                  <a:pt x="183142" y="183144"/>
                </a:lnTo>
                <a:lnTo>
                  <a:pt x="276291" y="183144"/>
                </a:lnTo>
                <a:lnTo>
                  <a:pt x="276291" y="93151"/>
                </a:lnTo>
                <a:lnTo>
                  <a:pt x="183142" y="93151"/>
                </a:lnTo>
                <a:lnTo>
                  <a:pt x="183142" y="0"/>
                </a:lnTo>
                <a:lnTo>
                  <a:pt x="183142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9" name="รูปแบบอิสระ: รูปร่าง 98">
            <a:extLst>
              <a:ext uri="{FF2B5EF4-FFF2-40B4-BE49-F238E27FC236}">
                <a16:creationId xmlns:a16="http://schemas.microsoft.com/office/drawing/2014/main" id="{5AD0B668-A8B8-4878-A7E6-1919ECF133FC}"/>
              </a:ext>
            </a:extLst>
          </p:cNvPr>
          <p:cNvSpPr/>
          <p:nvPr userDrawn="1"/>
        </p:nvSpPr>
        <p:spPr>
          <a:xfrm>
            <a:off x="3568420" y="3139780"/>
            <a:ext cx="993070" cy="993084"/>
          </a:xfrm>
          <a:custGeom>
            <a:avLst/>
            <a:gdLst>
              <a:gd name="connsiteX0" fmla="*/ 629945 w 993070"/>
              <a:gd name="connsiteY0" fmla="*/ 28419 h 993084"/>
              <a:gd name="connsiteX1" fmla="*/ 629945 w 993070"/>
              <a:gd name="connsiteY1" fmla="*/ 334712 h 993084"/>
              <a:gd name="connsiteX2" fmla="*/ 629945 w 993070"/>
              <a:gd name="connsiteY2" fmla="*/ 363131 h 993084"/>
              <a:gd name="connsiteX3" fmla="*/ 658363 w 993070"/>
              <a:gd name="connsiteY3" fmla="*/ 363131 h 993084"/>
              <a:gd name="connsiteX4" fmla="*/ 964652 w 993070"/>
              <a:gd name="connsiteY4" fmla="*/ 363131 h 993084"/>
              <a:gd name="connsiteX5" fmla="*/ 964652 w 993070"/>
              <a:gd name="connsiteY5" fmla="*/ 629953 h 993084"/>
              <a:gd name="connsiteX6" fmla="*/ 658363 w 993070"/>
              <a:gd name="connsiteY6" fmla="*/ 629953 h 993084"/>
              <a:gd name="connsiteX7" fmla="*/ 629945 w 993070"/>
              <a:gd name="connsiteY7" fmla="*/ 629953 h 993084"/>
              <a:gd name="connsiteX8" fmla="*/ 629945 w 993070"/>
              <a:gd name="connsiteY8" fmla="*/ 658372 h 993084"/>
              <a:gd name="connsiteX9" fmla="*/ 629945 w 993070"/>
              <a:gd name="connsiteY9" fmla="*/ 964665 h 993084"/>
              <a:gd name="connsiteX10" fmla="*/ 363126 w 993070"/>
              <a:gd name="connsiteY10" fmla="*/ 964665 h 993084"/>
              <a:gd name="connsiteX11" fmla="*/ 363126 w 993070"/>
              <a:gd name="connsiteY11" fmla="*/ 658372 h 993084"/>
              <a:gd name="connsiteX12" fmla="*/ 363126 w 993070"/>
              <a:gd name="connsiteY12" fmla="*/ 629953 h 993084"/>
              <a:gd name="connsiteX13" fmla="*/ 334707 w 993070"/>
              <a:gd name="connsiteY13" fmla="*/ 629953 h 993084"/>
              <a:gd name="connsiteX14" fmla="*/ 28419 w 993070"/>
              <a:gd name="connsiteY14" fmla="*/ 629953 h 993084"/>
              <a:gd name="connsiteX15" fmla="*/ 28419 w 993070"/>
              <a:gd name="connsiteY15" fmla="*/ 363131 h 993084"/>
              <a:gd name="connsiteX16" fmla="*/ 334707 w 993070"/>
              <a:gd name="connsiteY16" fmla="*/ 363131 h 993084"/>
              <a:gd name="connsiteX17" fmla="*/ 363126 w 993070"/>
              <a:gd name="connsiteY17" fmla="*/ 363131 h 993084"/>
              <a:gd name="connsiteX18" fmla="*/ 363126 w 993070"/>
              <a:gd name="connsiteY18" fmla="*/ 334712 h 993084"/>
              <a:gd name="connsiteX19" fmla="*/ 363126 w 993070"/>
              <a:gd name="connsiteY19" fmla="*/ 28419 h 993084"/>
              <a:gd name="connsiteX20" fmla="*/ 629945 w 993070"/>
              <a:gd name="connsiteY20" fmla="*/ 28419 h 993084"/>
              <a:gd name="connsiteX21" fmla="*/ 658363 w 993070"/>
              <a:gd name="connsiteY21" fmla="*/ 0 h 993084"/>
              <a:gd name="connsiteX22" fmla="*/ 334707 w 993070"/>
              <a:gd name="connsiteY22" fmla="*/ 0 h 993084"/>
              <a:gd name="connsiteX23" fmla="*/ 334707 w 993070"/>
              <a:gd name="connsiteY23" fmla="*/ 334712 h 993084"/>
              <a:gd name="connsiteX24" fmla="*/ 0 w 993070"/>
              <a:gd name="connsiteY24" fmla="*/ 334712 h 993084"/>
              <a:gd name="connsiteX25" fmla="*/ 0 w 993070"/>
              <a:gd name="connsiteY25" fmla="*/ 658372 h 993084"/>
              <a:gd name="connsiteX26" fmla="*/ 334707 w 993070"/>
              <a:gd name="connsiteY26" fmla="*/ 658372 h 993084"/>
              <a:gd name="connsiteX27" fmla="*/ 334707 w 993070"/>
              <a:gd name="connsiteY27" fmla="*/ 993084 h 993084"/>
              <a:gd name="connsiteX28" fmla="*/ 658363 w 993070"/>
              <a:gd name="connsiteY28" fmla="*/ 993084 h 993084"/>
              <a:gd name="connsiteX29" fmla="*/ 658363 w 993070"/>
              <a:gd name="connsiteY29" fmla="*/ 658372 h 993084"/>
              <a:gd name="connsiteX30" fmla="*/ 993070 w 993070"/>
              <a:gd name="connsiteY30" fmla="*/ 658372 h 993084"/>
              <a:gd name="connsiteX31" fmla="*/ 993070 w 993070"/>
              <a:gd name="connsiteY31" fmla="*/ 334712 h 993084"/>
              <a:gd name="connsiteX32" fmla="*/ 658363 w 993070"/>
              <a:gd name="connsiteY32" fmla="*/ 334712 h 993084"/>
              <a:gd name="connsiteX33" fmla="*/ 658363 w 993070"/>
              <a:gd name="connsiteY33" fmla="*/ 0 h 993084"/>
              <a:gd name="connsiteX34" fmla="*/ 658363 w 993070"/>
              <a:gd name="connsiteY34" fmla="*/ 0 h 99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3070" h="993084">
                <a:moveTo>
                  <a:pt x="629945" y="28419"/>
                </a:moveTo>
                <a:lnTo>
                  <a:pt x="629945" y="334712"/>
                </a:lnTo>
                <a:lnTo>
                  <a:pt x="629945" y="363131"/>
                </a:lnTo>
                <a:lnTo>
                  <a:pt x="658363" y="363131"/>
                </a:lnTo>
                <a:lnTo>
                  <a:pt x="964652" y="363131"/>
                </a:lnTo>
                <a:lnTo>
                  <a:pt x="964652" y="629953"/>
                </a:lnTo>
                <a:lnTo>
                  <a:pt x="658363" y="629953"/>
                </a:lnTo>
                <a:lnTo>
                  <a:pt x="629945" y="629953"/>
                </a:lnTo>
                <a:lnTo>
                  <a:pt x="629945" y="658372"/>
                </a:lnTo>
                <a:lnTo>
                  <a:pt x="629945" y="964665"/>
                </a:lnTo>
                <a:lnTo>
                  <a:pt x="363126" y="964665"/>
                </a:lnTo>
                <a:lnTo>
                  <a:pt x="363126" y="658372"/>
                </a:lnTo>
                <a:lnTo>
                  <a:pt x="363126" y="629953"/>
                </a:lnTo>
                <a:lnTo>
                  <a:pt x="334707" y="629953"/>
                </a:lnTo>
                <a:lnTo>
                  <a:pt x="28419" y="629953"/>
                </a:lnTo>
                <a:lnTo>
                  <a:pt x="28419" y="363131"/>
                </a:lnTo>
                <a:lnTo>
                  <a:pt x="334707" y="363131"/>
                </a:lnTo>
                <a:lnTo>
                  <a:pt x="363126" y="363131"/>
                </a:lnTo>
                <a:lnTo>
                  <a:pt x="363126" y="334712"/>
                </a:lnTo>
                <a:lnTo>
                  <a:pt x="363126" y="28419"/>
                </a:lnTo>
                <a:lnTo>
                  <a:pt x="629945" y="28419"/>
                </a:lnTo>
                <a:moveTo>
                  <a:pt x="658363" y="0"/>
                </a:moveTo>
                <a:lnTo>
                  <a:pt x="334707" y="0"/>
                </a:lnTo>
                <a:lnTo>
                  <a:pt x="334707" y="334712"/>
                </a:lnTo>
                <a:lnTo>
                  <a:pt x="0" y="334712"/>
                </a:lnTo>
                <a:lnTo>
                  <a:pt x="0" y="658372"/>
                </a:lnTo>
                <a:lnTo>
                  <a:pt x="334707" y="658372"/>
                </a:lnTo>
                <a:lnTo>
                  <a:pt x="334707" y="993084"/>
                </a:lnTo>
                <a:lnTo>
                  <a:pt x="658363" y="993084"/>
                </a:lnTo>
                <a:lnTo>
                  <a:pt x="658363" y="658372"/>
                </a:lnTo>
                <a:lnTo>
                  <a:pt x="993070" y="658372"/>
                </a:lnTo>
                <a:lnTo>
                  <a:pt x="993070" y="334712"/>
                </a:lnTo>
                <a:lnTo>
                  <a:pt x="658363" y="334712"/>
                </a:lnTo>
                <a:lnTo>
                  <a:pt x="658363" y="0"/>
                </a:lnTo>
                <a:lnTo>
                  <a:pt x="658363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รูปแบบอิสระ: รูปร่าง 99">
            <a:extLst>
              <a:ext uri="{FF2B5EF4-FFF2-40B4-BE49-F238E27FC236}">
                <a16:creationId xmlns:a16="http://schemas.microsoft.com/office/drawing/2014/main" id="{438D6FD0-CE48-49D1-838E-F8D380A5DAC0}"/>
              </a:ext>
            </a:extLst>
          </p:cNvPr>
          <p:cNvSpPr/>
          <p:nvPr userDrawn="1"/>
        </p:nvSpPr>
        <p:spPr>
          <a:xfrm>
            <a:off x="2755334" y="4423369"/>
            <a:ext cx="437329" cy="437336"/>
          </a:xfrm>
          <a:custGeom>
            <a:avLst/>
            <a:gdLst>
              <a:gd name="connsiteX0" fmla="*/ 437330 w 437329"/>
              <a:gd name="connsiteY0" fmla="*/ 146831 h 437336"/>
              <a:gd name="connsiteX1" fmla="*/ 290501 w 437329"/>
              <a:gd name="connsiteY1" fmla="*/ 146831 h 437336"/>
              <a:gd name="connsiteX2" fmla="*/ 290501 w 437329"/>
              <a:gd name="connsiteY2" fmla="*/ 0 h 437336"/>
              <a:gd name="connsiteX3" fmla="*/ 148408 w 437329"/>
              <a:gd name="connsiteY3" fmla="*/ 0 h 437336"/>
              <a:gd name="connsiteX4" fmla="*/ 148408 w 437329"/>
              <a:gd name="connsiteY4" fmla="*/ 146831 h 437336"/>
              <a:gd name="connsiteX5" fmla="*/ 0 w 437329"/>
              <a:gd name="connsiteY5" fmla="*/ 146831 h 437336"/>
              <a:gd name="connsiteX6" fmla="*/ 0 w 437329"/>
              <a:gd name="connsiteY6" fmla="*/ 290505 h 437336"/>
              <a:gd name="connsiteX7" fmla="*/ 148408 w 437329"/>
              <a:gd name="connsiteY7" fmla="*/ 290505 h 437336"/>
              <a:gd name="connsiteX8" fmla="*/ 148408 w 437329"/>
              <a:gd name="connsiteY8" fmla="*/ 437336 h 437336"/>
              <a:gd name="connsiteX9" fmla="*/ 290501 w 437329"/>
              <a:gd name="connsiteY9" fmla="*/ 437336 h 437336"/>
              <a:gd name="connsiteX10" fmla="*/ 290501 w 437329"/>
              <a:gd name="connsiteY10" fmla="*/ 290505 h 437336"/>
              <a:gd name="connsiteX11" fmla="*/ 437330 w 437329"/>
              <a:gd name="connsiteY11" fmla="*/ 290505 h 43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329" h="437336">
                <a:moveTo>
                  <a:pt x="437330" y="146831"/>
                </a:moveTo>
                <a:lnTo>
                  <a:pt x="290501" y="146831"/>
                </a:lnTo>
                <a:lnTo>
                  <a:pt x="290501" y="0"/>
                </a:lnTo>
                <a:lnTo>
                  <a:pt x="148408" y="0"/>
                </a:lnTo>
                <a:lnTo>
                  <a:pt x="148408" y="146831"/>
                </a:lnTo>
                <a:lnTo>
                  <a:pt x="0" y="146831"/>
                </a:lnTo>
                <a:lnTo>
                  <a:pt x="0" y="290505"/>
                </a:lnTo>
                <a:lnTo>
                  <a:pt x="148408" y="290505"/>
                </a:lnTo>
                <a:lnTo>
                  <a:pt x="148408" y="437336"/>
                </a:lnTo>
                <a:lnTo>
                  <a:pt x="290501" y="437336"/>
                </a:lnTo>
                <a:lnTo>
                  <a:pt x="290501" y="290505"/>
                </a:lnTo>
                <a:lnTo>
                  <a:pt x="437330" y="290505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9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8" name="ตัวแทนข้อความ 27">
            <a:extLst>
              <a:ext uri="{FF2B5EF4-FFF2-40B4-BE49-F238E27FC236}">
                <a16:creationId xmlns:a16="http://schemas.microsoft.com/office/drawing/2014/main" id="{9CBADF74-F1AA-44ED-B380-4E7DE3A79D8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057054" y="863122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29" name="ตัวแทนข้อความ 27">
            <a:extLst>
              <a:ext uri="{FF2B5EF4-FFF2-40B4-BE49-F238E27FC236}">
                <a16:creationId xmlns:a16="http://schemas.microsoft.com/office/drawing/2014/main" id="{C5F1FB4E-6D92-4E47-834B-F150F16D7EB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057054" y="678406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0" name="ตัวแทนข้อความ 27">
            <a:extLst>
              <a:ext uri="{FF2B5EF4-FFF2-40B4-BE49-F238E27FC236}">
                <a16:creationId xmlns:a16="http://schemas.microsoft.com/office/drawing/2014/main" id="{8874748F-EFF8-4528-BD94-069F7D2D0E4A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057054" y="1886923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31" name="ตัวแทนข้อความ 27">
            <a:extLst>
              <a:ext uri="{FF2B5EF4-FFF2-40B4-BE49-F238E27FC236}">
                <a16:creationId xmlns:a16="http://schemas.microsoft.com/office/drawing/2014/main" id="{26AB9311-4471-435E-B9D9-A15C4485350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057054" y="1702207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2" name="ตัวแทนข้อความ 27">
            <a:extLst>
              <a:ext uri="{FF2B5EF4-FFF2-40B4-BE49-F238E27FC236}">
                <a16:creationId xmlns:a16="http://schemas.microsoft.com/office/drawing/2014/main" id="{4611C190-A4FA-45A9-A4A5-BF6EBE15977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057054" y="2926175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33" name="ตัวแทนข้อความ 27">
            <a:extLst>
              <a:ext uri="{FF2B5EF4-FFF2-40B4-BE49-F238E27FC236}">
                <a16:creationId xmlns:a16="http://schemas.microsoft.com/office/drawing/2014/main" id="{E97C0813-B664-4CC7-96C5-D9024ED9152B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057054" y="2741459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4" name="ตัวแทนข้อความ 27">
            <a:extLst>
              <a:ext uri="{FF2B5EF4-FFF2-40B4-BE49-F238E27FC236}">
                <a16:creationId xmlns:a16="http://schemas.microsoft.com/office/drawing/2014/main" id="{1002C943-282F-4AD1-AC12-29DDC20056F5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057054" y="3949022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35" name="ตัวแทนข้อความ 27">
            <a:extLst>
              <a:ext uri="{FF2B5EF4-FFF2-40B4-BE49-F238E27FC236}">
                <a16:creationId xmlns:a16="http://schemas.microsoft.com/office/drawing/2014/main" id="{D21D1243-C4A7-4354-A1DA-A4DE6AED8AFF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057054" y="3764306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6" name="ตัวแทนข้อความ 27">
            <a:extLst>
              <a:ext uri="{FF2B5EF4-FFF2-40B4-BE49-F238E27FC236}">
                <a16:creationId xmlns:a16="http://schemas.microsoft.com/office/drawing/2014/main" id="{0EC4925E-3978-4F4D-AB3A-30CD9E9CF60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14154" y="483602"/>
            <a:ext cx="2801683" cy="134093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  <p:sp>
        <p:nvSpPr>
          <p:cNvPr id="137" name="ตัวแทนข้อความ 27">
            <a:extLst>
              <a:ext uri="{FF2B5EF4-FFF2-40B4-BE49-F238E27FC236}">
                <a16:creationId xmlns:a16="http://schemas.microsoft.com/office/drawing/2014/main" id="{E3979E78-C94D-47BC-A090-FE58E672772B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17496" y="1959481"/>
            <a:ext cx="2803537" cy="1377866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214729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รูปแบบอิสระ: รูปร่าง 201">
            <a:extLst>
              <a:ext uri="{FF2B5EF4-FFF2-40B4-BE49-F238E27FC236}">
                <a16:creationId xmlns:a16="http://schemas.microsoft.com/office/drawing/2014/main" id="{8240CC7D-A454-49CE-AB70-48937F6553CF}"/>
              </a:ext>
            </a:extLst>
          </p:cNvPr>
          <p:cNvSpPr/>
          <p:nvPr userDrawn="1"/>
        </p:nvSpPr>
        <p:spPr>
          <a:xfrm>
            <a:off x="5025661" y="811874"/>
            <a:ext cx="329483" cy="329482"/>
          </a:xfrm>
          <a:custGeom>
            <a:avLst/>
            <a:gdLst>
              <a:gd name="connsiteX0" fmla="*/ 329484 w 329483"/>
              <a:gd name="connsiteY0" fmla="*/ 111396 h 329482"/>
              <a:gd name="connsiteX1" fmla="*/ 218087 w 329483"/>
              <a:gd name="connsiteY1" fmla="*/ 111396 h 329482"/>
              <a:gd name="connsiteX2" fmla="*/ 218087 w 329483"/>
              <a:gd name="connsiteY2" fmla="*/ 0 h 329482"/>
              <a:gd name="connsiteX3" fmla="*/ 111397 w 329483"/>
              <a:gd name="connsiteY3" fmla="*/ 0 h 329482"/>
              <a:gd name="connsiteX4" fmla="*/ 111397 w 329483"/>
              <a:gd name="connsiteY4" fmla="*/ 111396 h 329482"/>
              <a:gd name="connsiteX5" fmla="*/ 0 w 329483"/>
              <a:gd name="connsiteY5" fmla="*/ 111396 h 329482"/>
              <a:gd name="connsiteX6" fmla="*/ 0 w 329483"/>
              <a:gd name="connsiteY6" fmla="*/ 218086 h 329482"/>
              <a:gd name="connsiteX7" fmla="*/ 111397 w 329483"/>
              <a:gd name="connsiteY7" fmla="*/ 218086 h 329482"/>
              <a:gd name="connsiteX8" fmla="*/ 111397 w 329483"/>
              <a:gd name="connsiteY8" fmla="*/ 329482 h 329482"/>
              <a:gd name="connsiteX9" fmla="*/ 218087 w 329483"/>
              <a:gd name="connsiteY9" fmla="*/ 329482 h 329482"/>
              <a:gd name="connsiteX10" fmla="*/ 218087 w 329483"/>
              <a:gd name="connsiteY10" fmla="*/ 218086 h 329482"/>
              <a:gd name="connsiteX11" fmla="*/ 329484 w 329483"/>
              <a:gd name="connsiteY11" fmla="*/ 218086 h 32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483" h="329482">
                <a:moveTo>
                  <a:pt x="329484" y="111396"/>
                </a:moveTo>
                <a:lnTo>
                  <a:pt x="218087" y="111396"/>
                </a:lnTo>
                <a:lnTo>
                  <a:pt x="218087" y="0"/>
                </a:lnTo>
                <a:lnTo>
                  <a:pt x="111397" y="0"/>
                </a:lnTo>
                <a:lnTo>
                  <a:pt x="111397" y="111396"/>
                </a:lnTo>
                <a:lnTo>
                  <a:pt x="0" y="111396"/>
                </a:lnTo>
                <a:lnTo>
                  <a:pt x="0" y="218086"/>
                </a:lnTo>
                <a:lnTo>
                  <a:pt x="111397" y="218086"/>
                </a:lnTo>
                <a:lnTo>
                  <a:pt x="111397" y="329482"/>
                </a:lnTo>
                <a:lnTo>
                  <a:pt x="218087" y="329482"/>
                </a:lnTo>
                <a:lnTo>
                  <a:pt x="218087" y="218086"/>
                </a:lnTo>
                <a:lnTo>
                  <a:pt x="329484" y="218086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8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3" name="รูปแบบอิสระ: รูปร่าง 202">
            <a:extLst>
              <a:ext uri="{FF2B5EF4-FFF2-40B4-BE49-F238E27FC236}">
                <a16:creationId xmlns:a16="http://schemas.microsoft.com/office/drawing/2014/main" id="{F0352DFA-567A-43B7-8777-10AA394E91C4}"/>
              </a:ext>
            </a:extLst>
          </p:cNvPr>
          <p:cNvSpPr/>
          <p:nvPr userDrawn="1"/>
        </p:nvSpPr>
        <p:spPr>
          <a:xfrm>
            <a:off x="5653249" y="993874"/>
            <a:ext cx="633863" cy="635429"/>
          </a:xfrm>
          <a:custGeom>
            <a:avLst/>
            <a:gdLst>
              <a:gd name="connsiteX0" fmla="*/ 633864 w 633863"/>
              <a:gd name="connsiteY0" fmla="*/ 214948 h 635429"/>
              <a:gd name="connsiteX1" fmla="*/ 420484 w 633863"/>
              <a:gd name="connsiteY1" fmla="*/ 214948 h 635429"/>
              <a:gd name="connsiteX2" fmla="*/ 420484 w 633863"/>
              <a:gd name="connsiteY2" fmla="*/ 0 h 635429"/>
              <a:gd name="connsiteX3" fmla="*/ 213380 w 633863"/>
              <a:gd name="connsiteY3" fmla="*/ 0 h 635429"/>
              <a:gd name="connsiteX4" fmla="*/ 213380 w 633863"/>
              <a:gd name="connsiteY4" fmla="*/ 214948 h 635429"/>
              <a:gd name="connsiteX5" fmla="*/ 0 w 633863"/>
              <a:gd name="connsiteY5" fmla="*/ 214948 h 635429"/>
              <a:gd name="connsiteX6" fmla="*/ 0 w 633863"/>
              <a:gd name="connsiteY6" fmla="*/ 422051 h 635429"/>
              <a:gd name="connsiteX7" fmla="*/ 213380 w 633863"/>
              <a:gd name="connsiteY7" fmla="*/ 422051 h 635429"/>
              <a:gd name="connsiteX8" fmla="*/ 213380 w 633863"/>
              <a:gd name="connsiteY8" fmla="*/ 635430 h 635429"/>
              <a:gd name="connsiteX9" fmla="*/ 420484 w 633863"/>
              <a:gd name="connsiteY9" fmla="*/ 635430 h 635429"/>
              <a:gd name="connsiteX10" fmla="*/ 420484 w 633863"/>
              <a:gd name="connsiteY10" fmla="*/ 422051 h 635429"/>
              <a:gd name="connsiteX11" fmla="*/ 633864 w 633863"/>
              <a:gd name="connsiteY11" fmla="*/ 422051 h 63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3863" h="635429">
                <a:moveTo>
                  <a:pt x="633864" y="214948"/>
                </a:moveTo>
                <a:lnTo>
                  <a:pt x="420484" y="214948"/>
                </a:lnTo>
                <a:lnTo>
                  <a:pt x="420484" y="0"/>
                </a:lnTo>
                <a:lnTo>
                  <a:pt x="213380" y="0"/>
                </a:lnTo>
                <a:lnTo>
                  <a:pt x="213380" y="214948"/>
                </a:lnTo>
                <a:lnTo>
                  <a:pt x="0" y="214948"/>
                </a:lnTo>
                <a:lnTo>
                  <a:pt x="0" y="422051"/>
                </a:lnTo>
                <a:lnTo>
                  <a:pt x="213380" y="422051"/>
                </a:lnTo>
                <a:lnTo>
                  <a:pt x="213380" y="635430"/>
                </a:lnTo>
                <a:lnTo>
                  <a:pt x="420484" y="635430"/>
                </a:lnTo>
                <a:lnTo>
                  <a:pt x="420484" y="422051"/>
                </a:lnTo>
                <a:lnTo>
                  <a:pt x="633864" y="422051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8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4" name="รูปแบบอิสระ: รูปร่าง 203">
            <a:extLst>
              <a:ext uri="{FF2B5EF4-FFF2-40B4-BE49-F238E27FC236}">
                <a16:creationId xmlns:a16="http://schemas.microsoft.com/office/drawing/2014/main" id="{8D77F625-0E20-4299-AD6F-424A9679169C}"/>
              </a:ext>
            </a:extLst>
          </p:cNvPr>
          <p:cNvSpPr/>
          <p:nvPr userDrawn="1"/>
        </p:nvSpPr>
        <p:spPr>
          <a:xfrm>
            <a:off x="432781" y="3218997"/>
            <a:ext cx="423622" cy="425188"/>
          </a:xfrm>
          <a:custGeom>
            <a:avLst/>
            <a:gdLst>
              <a:gd name="connsiteX0" fmla="*/ 423622 w 423622"/>
              <a:gd name="connsiteY0" fmla="*/ 142776 h 425188"/>
              <a:gd name="connsiteX1" fmla="*/ 280846 w 423622"/>
              <a:gd name="connsiteY1" fmla="*/ 142776 h 425188"/>
              <a:gd name="connsiteX2" fmla="*/ 280846 w 423622"/>
              <a:gd name="connsiteY2" fmla="*/ 0 h 425188"/>
              <a:gd name="connsiteX3" fmla="*/ 142776 w 423622"/>
              <a:gd name="connsiteY3" fmla="*/ 0 h 425188"/>
              <a:gd name="connsiteX4" fmla="*/ 142776 w 423622"/>
              <a:gd name="connsiteY4" fmla="*/ 142776 h 425188"/>
              <a:gd name="connsiteX5" fmla="*/ 0 w 423622"/>
              <a:gd name="connsiteY5" fmla="*/ 142776 h 425188"/>
              <a:gd name="connsiteX6" fmla="*/ 0 w 423622"/>
              <a:gd name="connsiteY6" fmla="*/ 280845 h 425188"/>
              <a:gd name="connsiteX7" fmla="*/ 142776 w 423622"/>
              <a:gd name="connsiteY7" fmla="*/ 280845 h 425188"/>
              <a:gd name="connsiteX8" fmla="*/ 142776 w 423622"/>
              <a:gd name="connsiteY8" fmla="*/ 425189 h 425188"/>
              <a:gd name="connsiteX9" fmla="*/ 280846 w 423622"/>
              <a:gd name="connsiteY9" fmla="*/ 425189 h 425188"/>
              <a:gd name="connsiteX10" fmla="*/ 280846 w 423622"/>
              <a:gd name="connsiteY10" fmla="*/ 280845 h 425188"/>
              <a:gd name="connsiteX11" fmla="*/ 423622 w 423622"/>
              <a:gd name="connsiteY11" fmla="*/ 280845 h 42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3622" h="425188">
                <a:moveTo>
                  <a:pt x="423622" y="142776"/>
                </a:moveTo>
                <a:lnTo>
                  <a:pt x="280846" y="142776"/>
                </a:lnTo>
                <a:lnTo>
                  <a:pt x="280846" y="0"/>
                </a:lnTo>
                <a:lnTo>
                  <a:pt x="142776" y="0"/>
                </a:lnTo>
                <a:lnTo>
                  <a:pt x="142776" y="142776"/>
                </a:lnTo>
                <a:lnTo>
                  <a:pt x="0" y="142776"/>
                </a:lnTo>
                <a:lnTo>
                  <a:pt x="0" y="280845"/>
                </a:lnTo>
                <a:lnTo>
                  <a:pt x="142776" y="280845"/>
                </a:lnTo>
                <a:lnTo>
                  <a:pt x="142776" y="425189"/>
                </a:lnTo>
                <a:lnTo>
                  <a:pt x="280846" y="425189"/>
                </a:lnTo>
                <a:lnTo>
                  <a:pt x="280846" y="280845"/>
                </a:lnTo>
                <a:lnTo>
                  <a:pt x="423622" y="280845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8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5" name="รูปแบบอิสระ: รูปร่าง 204">
            <a:extLst>
              <a:ext uri="{FF2B5EF4-FFF2-40B4-BE49-F238E27FC236}">
                <a16:creationId xmlns:a16="http://schemas.microsoft.com/office/drawing/2014/main" id="{2F59679D-E9F4-499E-92E4-6F12E5E30E97}"/>
              </a:ext>
            </a:extLst>
          </p:cNvPr>
          <p:cNvSpPr/>
          <p:nvPr userDrawn="1"/>
        </p:nvSpPr>
        <p:spPr>
          <a:xfrm>
            <a:off x="5212368" y="830701"/>
            <a:ext cx="679364" cy="679360"/>
          </a:xfrm>
          <a:custGeom>
            <a:avLst/>
            <a:gdLst>
              <a:gd name="connsiteX0" fmla="*/ 429898 w 679364"/>
              <a:gd name="connsiteY0" fmla="*/ 18828 h 679360"/>
              <a:gd name="connsiteX1" fmla="*/ 429898 w 679364"/>
              <a:gd name="connsiteY1" fmla="*/ 229069 h 679360"/>
              <a:gd name="connsiteX2" fmla="*/ 429898 w 679364"/>
              <a:gd name="connsiteY2" fmla="*/ 247896 h 679360"/>
              <a:gd name="connsiteX3" fmla="*/ 448726 w 679364"/>
              <a:gd name="connsiteY3" fmla="*/ 247896 h 679360"/>
              <a:gd name="connsiteX4" fmla="*/ 658967 w 679364"/>
              <a:gd name="connsiteY4" fmla="*/ 247896 h 679360"/>
              <a:gd name="connsiteX5" fmla="*/ 658967 w 679364"/>
              <a:gd name="connsiteY5" fmla="*/ 431465 h 679360"/>
              <a:gd name="connsiteX6" fmla="*/ 448726 w 679364"/>
              <a:gd name="connsiteY6" fmla="*/ 431465 h 679360"/>
              <a:gd name="connsiteX7" fmla="*/ 429898 w 679364"/>
              <a:gd name="connsiteY7" fmla="*/ 431465 h 679360"/>
              <a:gd name="connsiteX8" fmla="*/ 429898 w 679364"/>
              <a:gd name="connsiteY8" fmla="*/ 450292 h 679360"/>
              <a:gd name="connsiteX9" fmla="*/ 429898 w 679364"/>
              <a:gd name="connsiteY9" fmla="*/ 660533 h 679360"/>
              <a:gd name="connsiteX10" fmla="*/ 246328 w 679364"/>
              <a:gd name="connsiteY10" fmla="*/ 660533 h 679360"/>
              <a:gd name="connsiteX11" fmla="*/ 246328 w 679364"/>
              <a:gd name="connsiteY11" fmla="*/ 450292 h 679360"/>
              <a:gd name="connsiteX12" fmla="*/ 246328 w 679364"/>
              <a:gd name="connsiteY12" fmla="*/ 431465 h 679360"/>
              <a:gd name="connsiteX13" fmla="*/ 227501 w 679364"/>
              <a:gd name="connsiteY13" fmla="*/ 431465 h 679360"/>
              <a:gd name="connsiteX14" fmla="*/ 17259 w 679364"/>
              <a:gd name="connsiteY14" fmla="*/ 431465 h 679360"/>
              <a:gd name="connsiteX15" fmla="*/ 17259 w 679364"/>
              <a:gd name="connsiteY15" fmla="*/ 247896 h 679360"/>
              <a:gd name="connsiteX16" fmla="*/ 227501 w 679364"/>
              <a:gd name="connsiteY16" fmla="*/ 247896 h 679360"/>
              <a:gd name="connsiteX17" fmla="*/ 246328 w 679364"/>
              <a:gd name="connsiteY17" fmla="*/ 247896 h 679360"/>
              <a:gd name="connsiteX18" fmla="*/ 246328 w 679364"/>
              <a:gd name="connsiteY18" fmla="*/ 229069 h 679360"/>
              <a:gd name="connsiteX19" fmla="*/ 246328 w 679364"/>
              <a:gd name="connsiteY19" fmla="*/ 18828 h 679360"/>
              <a:gd name="connsiteX20" fmla="*/ 429898 w 679364"/>
              <a:gd name="connsiteY20" fmla="*/ 18828 h 679360"/>
              <a:gd name="connsiteX21" fmla="*/ 450294 w 679364"/>
              <a:gd name="connsiteY21" fmla="*/ 0 h 679360"/>
              <a:gd name="connsiteX22" fmla="*/ 229070 w 679364"/>
              <a:gd name="connsiteY22" fmla="*/ 0 h 679360"/>
              <a:gd name="connsiteX23" fmla="*/ 229070 w 679364"/>
              <a:gd name="connsiteY23" fmla="*/ 229069 h 679360"/>
              <a:gd name="connsiteX24" fmla="*/ 0 w 679364"/>
              <a:gd name="connsiteY24" fmla="*/ 229069 h 679360"/>
              <a:gd name="connsiteX25" fmla="*/ 0 w 679364"/>
              <a:gd name="connsiteY25" fmla="*/ 450292 h 679360"/>
              <a:gd name="connsiteX26" fmla="*/ 229070 w 679364"/>
              <a:gd name="connsiteY26" fmla="*/ 450292 h 679360"/>
              <a:gd name="connsiteX27" fmla="*/ 229070 w 679364"/>
              <a:gd name="connsiteY27" fmla="*/ 679361 h 679360"/>
              <a:gd name="connsiteX28" fmla="*/ 450294 w 679364"/>
              <a:gd name="connsiteY28" fmla="*/ 679361 h 679360"/>
              <a:gd name="connsiteX29" fmla="*/ 450294 w 679364"/>
              <a:gd name="connsiteY29" fmla="*/ 450292 h 679360"/>
              <a:gd name="connsiteX30" fmla="*/ 679365 w 679364"/>
              <a:gd name="connsiteY30" fmla="*/ 450292 h 679360"/>
              <a:gd name="connsiteX31" fmla="*/ 679365 w 679364"/>
              <a:gd name="connsiteY31" fmla="*/ 229069 h 679360"/>
              <a:gd name="connsiteX32" fmla="*/ 450294 w 679364"/>
              <a:gd name="connsiteY32" fmla="*/ 229069 h 679360"/>
              <a:gd name="connsiteX33" fmla="*/ 450294 w 679364"/>
              <a:gd name="connsiteY33" fmla="*/ 0 h 679360"/>
              <a:gd name="connsiteX34" fmla="*/ 450294 w 679364"/>
              <a:gd name="connsiteY34" fmla="*/ 0 h 67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9364" h="679360">
                <a:moveTo>
                  <a:pt x="429898" y="18828"/>
                </a:moveTo>
                <a:lnTo>
                  <a:pt x="429898" y="229069"/>
                </a:lnTo>
                <a:lnTo>
                  <a:pt x="429898" y="247896"/>
                </a:lnTo>
                <a:lnTo>
                  <a:pt x="448726" y="247896"/>
                </a:lnTo>
                <a:lnTo>
                  <a:pt x="658967" y="247896"/>
                </a:lnTo>
                <a:lnTo>
                  <a:pt x="658967" y="431465"/>
                </a:lnTo>
                <a:lnTo>
                  <a:pt x="448726" y="431465"/>
                </a:lnTo>
                <a:lnTo>
                  <a:pt x="429898" y="431465"/>
                </a:lnTo>
                <a:lnTo>
                  <a:pt x="429898" y="450292"/>
                </a:lnTo>
                <a:lnTo>
                  <a:pt x="429898" y="660533"/>
                </a:lnTo>
                <a:lnTo>
                  <a:pt x="246328" y="660533"/>
                </a:lnTo>
                <a:lnTo>
                  <a:pt x="246328" y="450292"/>
                </a:lnTo>
                <a:lnTo>
                  <a:pt x="246328" y="431465"/>
                </a:lnTo>
                <a:lnTo>
                  <a:pt x="227501" y="431465"/>
                </a:lnTo>
                <a:lnTo>
                  <a:pt x="17259" y="431465"/>
                </a:lnTo>
                <a:lnTo>
                  <a:pt x="17259" y="247896"/>
                </a:lnTo>
                <a:lnTo>
                  <a:pt x="227501" y="247896"/>
                </a:lnTo>
                <a:lnTo>
                  <a:pt x="246328" y="247896"/>
                </a:lnTo>
                <a:lnTo>
                  <a:pt x="246328" y="229069"/>
                </a:lnTo>
                <a:lnTo>
                  <a:pt x="246328" y="18828"/>
                </a:lnTo>
                <a:lnTo>
                  <a:pt x="429898" y="18828"/>
                </a:lnTo>
                <a:moveTo>
                  <a:pt x="450294" y="0"/>
                </a:moveTo>
                <a:lnTo>
                  <a:pt x="229070" y="0"/>
                </a:lnTo>
                <a:lnTo>
                  <a:pt x="229070" y="229069"/>
                </a:lnTo>
                <a:lnTo>
                  <a:pt x="0" y="229069"/>
                </a:lnTo>
                <a:lnTo>
                  <a:pt x="0" y="450292"/>
                </a:lnTo>
                <a:lnTo>
                  <a:pt x="229070" y="450292"/>
                </a:lnTo>
                <a:lnTo>
                  <a:pt x="229070" y="679361"/>
                </a:lnTo>
                <a:lnTo>
                  <a:pt x="450294" y="679361"/>
                </a:lnTo>
                <a:lnTo>
                  <a:pt x="450294" y="450292"/>
                </a:lnTo>
                <a:lnTo>
                  <a:pt x="679365" y="450292"/>
                </a:lnTo>
                <a:lnTo>
                  <a:pt x="679365" y="229069"/>
                </a:lnTo>
                <a:lnTo>
                  <a:pt x="450294" y="229069"/>
                </a:lnTo>
                <a:lnTo>
                  <a:pt x="450294" y="0"/>
                </a:lnTo>
                <a:lnTo>
                  <a:pt x="450294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8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6" name="รูปแบบอิสระ: รูปร่าง 205">
            <a:extLst>
              <a:ext uri="{FF2B5EF4-FFF2-40B4-BE49-F238E27FC236}">
                <a16:creationId xmlns:a16="http://schemas.microsoft.com/office/drawing/2014/main" id="{2D3A942F-6A57-43BF-9257-32094A18DCE8}"/>
              </a:ext>
            </a:extLst>
          </p:cNvPr>
          <p:cNvSpPr/>
          <p:nvPr userDrawn="1"/>
        </p:nvSpPr>
        <p:spPr>
          <a:xfrm>
            <a:off x="952111" y="3493565"/>
            <a:ext cx="797037" cy="797033"/>
          </a:xfrm>
          <a:custGeom>
            <a:avLst/>
            <a:gdLst>
              <a:gd name="connsiteX0" fmla="*/ 505209 w 797037"/>
              <a:gd name="connsiteY0" fmla="*/ 21966 h 797033"/>
              <a:gd name="connsiteX1" fmla="*/ 505209 w 797037"/>
              <a:gd name="connsiteY1" fmla="*/ 268293 h 797033"/>
              <a:gd name="connsiteX2" fmla="*/ 505209 w 797037"/>
              <a:gd name="connsiteY2" fmla="*/ 291827 h 797033"/>
              <a:gd name="connsiteX3" fmla="*/ 528743 w 797037"/>
              <a:gd name="connsiteY3" fmla="*/ 291827 h 797033"/>
              <a:gd name="connsiteX4" fmla="*/ 775072 w 797037"/>
              <a:gd name="connsiteY4" fmla="*/ 291827 h 797033"/>
              <a:gd name="connsiteX5" fmla="*/ 775072 w 797037"/>
              <a:gd name="connsiteY5" fmla="*/ 505206 h 797033"/>
              <a:gd name="connsiteX6" fmla="*/ 528743 w 797037"/>
              <a:gd name="connsiteY6" fmla="*/ 505206 h 797033"/>
              <a:gd name="connsiteX7" fmla="*/ 505209 w 797037"/>
              <a:gd name="connsiteY7" fmla="*/ 505206 h 797033"/>
              <a:gd name="connsiteX8" fmla="*/ 505209 w 797037"/>
              <a:gd name="connsiteY8" fmla="*/ 528741 h 797033"/>
              <a:gd name="connsiteX9" fmla="*/ 505209 w 797037"/>
              <a:gd name="connsiteY9" fmla="*/ 775068 h 797033"/>
              <a:gd name="connsiteX10" fmla="*/ 291828 w 797037"/>
              <a:gd name="connsiteY10" fmla="*/ 775068 h 797033"/>
              <a:gd name="connsiteX11" fmla="*/ 291828 w 797037"/>
              <a:gd name="connsiteY11" fmla="*/ 528741 h 797033"/>
              <a:gd name="connsiteX12" fmla="*/ 291828 w 797037"/>
              <a:gd name="connsiteY12" fmla="*/ 505206 h 797033"/>
              <a:gd name="connsiteX13" fmla="*/ 268294 w 797037"/>
              <a:gd name="connsiteY13" fmla="*/ 505206 h 797033"/>
              <a:gd name="connsiteX14" fmla="*/ 21965 w 797037"/>
              <a:gd name="connsiteY14" fmla="*/ 505206 h 797033"/>
              <a:gd name="connsiteX15" fmla="*/ 21965 w 797037"/>
              <a:gd name="connsiteY15" fmla="*/ 291827 h 797033"/>
              <a:gd name="connsiteX16" fmla="*/ 268294 w 797037"/>
              <a:gd name="connsiteY16" fmla="*/ 291827 h 797033"/>
              <a:gd name="connsiteX17" fmla="*/ 291828 w 797037"/>
              <a:gd name="connsiteY17" fmla="*/ 291827 h 797033"/>
              <a:gd name="connsiteX18" fmla="*/ 291828 w 797037"/>
              <a:gd name="connsiteY18" fmla="*/ 268293 h 797033"/>
              <a:gd name="connsiteX19" fmla="*/ 291828 w 797037"/>
              <a:gd name="connsiteY19" fmla="*/ 21966 h 797033"/>
              <a:gd name="connsiteX20" fmla="*/ 505209 w 797037"/>
              <a:gd name="connsiteY20" fmla="*/ 21966 h 797033"/>
              <a:gd name="connsiteX21" fmla="*/ 528743 w 797037"/>
              <a:gd name="connsiteY21" fmla="*/ 0 h 797033"/>
              <a:gd name="connsiteX22" fmla="*/ 268294 w 797037"/>
              <a:gd name="connsiteY22" fmla="*/ 0 h 797033"/>
              <a:gd name="connsiteX23" fmla="*/ 268294 w 797037"/>
              <a:gd name="connsiteY23" fmla="*/ 268293 h 797033"/>
              <a:gd name="connsiteX24" fmla="*/ 0 w 797037"/>
              <a:gd name="connsiteY24" fmla="*/ 268293 h 797033"/>
              <a:gd name="connsiteX25" fmla="*/ 0 w 797037"/>
              <a:gd name="connsiteY25" fmla="*/ 528741 h 797033"/>
              <a:gd name="connsiteX26" fmla="*/ 268294 w 797037"/>
              <a:gd name="connsiteY26" fmla="*/ 528741 h 797033"/>
              <a:gd name="connsiteX27" fmla="*/ 268294 w 797037"/>
              <a:gd name="connsiteY27" fmla="*/ 797033 h 797033"/>
              <a:gd name="connsiteX28" fmla="*/ 528743 w 797037"/>
              <a:gd name="connsiteY28" fmla="*/ 797033 h 797033"/>
              <a:gd name="connsiteX29" fmla="*/ 528743 w 797037"/>
              <a:gd name="connsiteY29" fmla="*/ 528741 h 797033"/>
              <a:gd name="connsiteX30" fmla="*/ 797037 w 797037"/>
              <a:gd name="connsiteY30" fmla="*/ 528741 h 797033"/>
              <a:gd name="connsiteX31" fmla="*/ 797037 w 797037"/>
              <a:gd name="connsiteY31" fmla="*/ 268293 h 797033"/>
              <a:gd name="connsiteX32" fmla="*/ 528743 w 797037"/>
              <a:gd name="connsiteY32" fmla="*/ 268293 h 797033"/>
              <a:gd name="connsiteX33" fmla="*/ 528743 w 797037"/>
              <a:gd name="connsiteY33" fmla="*/ 0 h 797033"/>
              <a:gd name="connsiteX34" fmla="*/ 528743 w 797037"/>
              <a:gd name="connsiteY34" fmla="*/ 0 h 79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7037" h="797033">
                <a:moveTo>
                  <a:pt x="505209" y="21966"/>
                </a:moveTo>
                <a:lnTo>
                  <a:pt x="505209" y="268293"/>
                </a:lnTo>
                <a:lnTo>
                  <a:pt x="505209" y="291827"/>
                </a:lnTo>
                <a:lnTo>
                  <a:pt x="528743" y="291827"/>
                </a:lnTo>
                <a:lnTo>
                  <a:pt x="775072" y="291827"/>
                </a:lnTo>
                <a:lnTo>
                  <a:pt x="775072" y="505206"/>
                </a:lnTo>
                <a:lnTo>
                  <a:pt x="528743" y="505206"/>
                </a:lnTo>
                <a:lnTo>
                  <a:pt x="505209" y="505206"/>
                </a:lnTo>
                <a:lnTo>
                  <a:pt x="505209" y="528741"/>
                </a:lnTo>
                <a:lnTo>
                  <a:pt x="505209" y="775068"/>
                </a:lnTo>
                <a:lnTo>
                  <a:pt x="291828" y="775068"/>
                </a:lnTo>
                <a:lnTo>
                  <a:pt x="291828" y="528741"/>
                </a:lnTo>
                <a:lnTo>
                  <a:pt x="291828" y="505206"/>
                </a:lnTo>
                <a:lnTo>
                  <a:pt x="268294" y="505206"/>
                </a:lnTo>
                <a:lnTo>
                  <a:pt x="21965" y="505206"/>
                </a:lnTo>
                <a:lnTo>
                  <a:pt x="21965" y="291827"/>
                </a:lnTo>
                <a:lnTo>
                  <a:pt x="268294" y="291827"/>
                </a:lnTo>
                <a:lnTo>
                  <a:pt x="291828" y="291827"/>
                </a:lnTo>
                <a:lnTo>
                  <a:pt x="291828" y="268293"/>
                </a:lnTo>
                <a:lnTo>
                  <a:pt x="291828" y="21966"/>
                </a:lnTo>
                <a:lnTo>
                  <a:pt x="505209" y="21966"/>
                </a:lnTo>
                <a:moveTo>
                  <a:pt x="528743" y="0"/>
                </a:moveTo>
                <a:lnTo>
                  <a:pt x="268294" y="0"/>
                </a:lnTo>
                <a:lnTo>
                  <a:pt x="268294" y="268293"/>
                </a:lnTo>
                <a:lnTo>
                  <a:pt x="0" y="268293"/>
                </a:lnTo>
                <a:lnTo>
                  <a:pt x="0" y="528741"/>
                </a:lnTo>
                <a:lnTo>
                  <a:pt x="268294" y="528741"/>
                </a:lnTo>
                <a:lnTo>
                  <a:pt x="268294" y="797033"/>
                </a:lnTo>
                <a:lnTo>
                  <a:pt x="528743" y="797033"/>
                </a:lnTo>
                <a:lnTo>
                  <a:pt x="528743" y="528741"/>
                </a:lnTo>
                <a:lnTo>
                  <a:pt x="797037" y="528741"/>
                </a:lnTo>
                <a:lnTo>
                  <a:pt x="797037" y="268293"/>
                </a:lnTo>
                <a:lnTo>
                  <a:pt x="528743" y="268293"/>
                </a:lnTo>
                <a:lnTo>
                  <a:pt x="528743" y="0"/>
                </a:lnTo>
                <a:lnTo>
                  <a:pt x="528743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8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7" name="รูปแบบอิสระ: รูปร่าง 206">
            <a:extLst>
              <a:ext uri="{FF2B5EF4-FFF2-40B4-BE49-F238E27FC236}">
                <a16:creationId xmlns:a16="http://schemas.microsoft.com/office/drawing/2014/main" id="{4C39F9F6-14EF-4620-9373-B0108D816785}"/>
              </a:ext>
            </a:extLst>
          </p:cNvPr>
          <p:cNvSpPr/>
          <p:nvPr userDrawn="1"/>
        </p:nvSpPr>
        <p:spPr>
          <a:xfrm>
            <a:off x="434350" y="3948565"/>
            <a:ext cx="531881" cy="531878"/>
          </a:xfrm>
          <a:custGeom>
            <a:avLst/>
            <a:gdLst>
              <a:gd name="connsiteX0" fmla="*/ 337329 w 531881"/>
              <a:gd name="connsiteY0" fmla="*/ 14121 h 531878"/>
              <a:gd name="connsiteX1" fmla="*/ 337329 w 531881"/>
              <a:gd name="connsiteY1" fmla="*/ 178862 h 531878"/>
              <a:gd name="connsiteX2" fmla="*/ 337329 w 531881"/>
              <a:gd name="connsiteY2" fmla="*/ 194552 h 531878"/>
              <a:gd name="connsiteX3" fmla="*/ 353018 w 531881"/>
              <a:gd name="connsiteY3" fmla="*/ 194552 h 531878"/>
              <a:gd name="connsiteX4" fmla="*/ 517760 w 531881"/>
              <a:gd name="connsiteY4" fmla="*/ 194552 h 531878"/>
              <a:gd name="connsiteX5" fmla="*/ 517760 w 531881"/>
              <a:gd name="connsiteY5" fmla="*/ 337327 h 531878"/>
              <a:gd name="connsiteX6" fmla="*/ 353018 w 531881"/>
              <a:gd name="connsiteY6" fmla="*/ 337327 h 531878"/>
              <a:gd name="connsiteX7" fmla="*/ 337329 w 531881"/>
              <a:gd name="connsiteY7" fmla="*/ 337327 h 531878"/>
              <a:gd name="connsiteX8" fmla="*/ 337329 w 531881"/>
              <a:gd name="connsiteY8" fmla="*/ 353017 h 531878"/>
              <a:gd name="connsiteX9" fmla="*/ 337329 w 531881"/>
              <a:gd name="connsiteY9" fmla="*/ 517758 h 531878"/>
              <a:gd name="connsiteX10" fmla="*/ 194552 w 531881"/>
              <a:gd name="connsiteY10" fmla="*/ 517758 h 531878"/>
              <a:gd name="connsiteX11" fmla="*/ 194552 w 531881"/>
              <a:gd name="connsiteY11" fmla="*/ 353017 h 531878"/>
              <a:gd name="connsiteX12" fmla="*/ 194552 w 531881"/>
              <a:gd name="connsiteY12" fmla="*/ 337327 h 531878"/>
              <a:gd name="connsiteX13" fmla="*/ 178863 w 531881"/>
              <a:gd name="connsiteY13" fmla="*/ 337327 h 531878"/>
              <a:gd name="connsiteX14" fmla="*/ 14121 w 531881"/>
              <a:gd name="connsiteY14" fmla="*/ 337327 h 531878"/>
              <a:gd name="connsiteX15" fmla="*/ 14121 w 531881"/>
              <a:gd name="connsiteY15" fmla="*/ 194552 h 531878"/>
              <a:gd name="connsiteX16" fmla="*/ 178863 w 531881"/>
              <a:gd name="connsiteY16" fmla="*/ 194552 h 531878"/>
              <a:gd name="connsiteX17" fmla="*/ 194552 w 531881"/>
              <a:gd name="connsiteY17" fmla="*/ 194552 h 531878"/>
              <a:gd name="connsiteX18" fmla="*/ 194552 w 531881"/>
              <a:gd name="connsiteY18" fmla="*/ 178862 h 531878"/>
              <a:gd name="connsiteX19" fmla="*/ 194552 w 531881"/>
              <a:gd name="connsiteY19" fmla="*/ 14121 h 531878"/>
              <a:gd name="connsiteX20" fmla="*/ 337329 w 531881"/>
              <a:gd name="connsiteY20" fmla="*/ 14121 h 531878"/>
              <a:gd name="connsiteX21" fmla="*/ 353018 w 531881"/>
              <a:gd name="connsiteY21" fmla="*/ 0 h 531878"/>
              <a:gd name="connsiteX22" fmla="*/ 178863 w 531881"/>
              <a:gd name="connsiteY22" fmla="*/ 0 h 531878"/>
              <a:gd name="connsiteX23" fmla="*/ 178863 w 531881"/>
              <a:gd name="connsiteY23" fmla="*/ 178862 h 531878"/>
              <a:gd name="connsiteX24" fmla="*/ 0 w 531881"/>
              <a:gd name="connsiteY24" fmla="*/ 178862 h 531878"/>
              <a:gd name="connsiteX25" fmla="*/ 0 w 531881"/>
              <a:gd name="connsiteY25" fmla="*/ 353017 h 531878"/>
              <a:gd name="connsiteX26" fmla="*/ 178863 w 531881"/>
              <a:gd name="connsiteY26" fmla="*/ 353017 h 531878"/>
              <a:gd name="connsiteX27" fmla="*/ 178863 w 531881"/>
              <a:gd name="connsiteY27" fmla="*/ 531879 h 531878"/>
              <a:gd name="connsiteX28" fmla="*/ 353018 w 531881"/>
              <a:gd name="connsiteY28" fmla="*/ 531879 h 531878"/>
              <a:gd name="connsiteX29" fmla="*/ 353018 w 531881"/>
              <a:gd name="connsiteY29" fmla="*/ 353017 h 531878"/>
              <a:gd name="connsiteX30" fmla="*/ 531881 w 531881"/>
              <a:gd name="connsiteY30" fmla="*/ 353017 h 531878"/>
              <a:gd name="connsiteX31" fmla="*/ 531881 w 531881"/>
              <a:gd name="connsiteY31" fmla="*/ 178862 h 531878"/>
              <a:gd name="connsiteX32" fmla="*/ 353018 w 531881"/>
              <a:gd name="connsiteY32" fmla="*/ 178862 h 531878"/>
              <a:gd name="connsiteX33" fmla="*/ 353018 w 531881"/>
              <a:gd name="connsiteY33" fmla="*/ 0 h 531878"/>
              <a:gd name="connsiteX34" fmla="*/ 353018 w 531881"/>
              <a:gd name="connsiteY34" fmla="*/ 0 h 53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1881" h="531878">
                <a:moveTo>
                  <a:pt x="337329" y="14121"/>
                </a:moveTo>
                <a:lnTo>
                  <a:pt x="337329" y="178862"/>
                </a:lnTo>
                <a:lnTo>
                  <a:pt x="337329" y="194552"/>
                </a:lnTo>
                <a:lnTo>
                  <a:pt x="353018" y="194552"/>
                </a:lnTo>
                <a:lnTo>
                  <a:pt x="517760" y="194552"/>
                </a:lnTo>
                <a:lnTo>
                  <a:pt x="517760" y="337327"/>
                </a:lnTo>
                <a:lnTo>
                  <a:pt x="353018" y="337327"/>
                </a:lnTo>
                <a:lnTo>
                  <a:pt x="337329" y="337327"/>
                </a:lnTo>
                <a:lnTo>
                  <a:pt x="337329" y="353017"/>
                </a:lnTo>
                <a:lnTo>
                  <a:pt x="337329" y="517758"/>
                </a:lnTo>
                <a:lnTo>
                  <a:pt x="194552" y="517758"/>
                </a:lnTo>
                <a:lnTo>
                  <a:pt x="194552" y="353017"/>
                </a:lnTo>
                <a:lnTo>
                  <a:pt x="194552" y="337327"/>
                </a:lnTo>
                <a:lnTo>
                  <a:pt x="178863" y="337327"/>
                </a:lnTo>
                <a:lnTo>
                  <a:pt x="14121" y="337327"/>
                </a:lnTo>
                <a:lnTo>
                  <a:pt x="14121" y="194552"/>
                </a:lnTo>
                <a:lnTo>
                  <a:pt x="178863" y="194552"/>
                </a:lnTo>
                <a:lnTo>
                  <a:pt x="194552" y="194552"/>
                </a:lnTo>
                <a:lnTo>
                  <a:pt x="194552" y="178862"/>
                </a:lnTo>
                <a:lnTo>
                  <a:pt x="194552" y="14121"/>
                </a:lnTo>
                <a:lnTo>
                  <a:pt x="337329" y="14121"/>
                </a:lnTo>
                <a:moveTo>
                  <a:pt x="353018" y="0"/>
                </a:moveTo>
                <a:lnTo>
                  <a:pt x="178863" y="0"/>
                </a:lnTo>
                <a:lnTo>
                  <a:pt x="178863" y="178862"/>
                </a:lnTo>
                <a:lnTo>
                  <a:pt x="0" y="178862"/>
                </a:lnTo>
                <a:lnTo>
                  <a:pt x="0" y="353017"/>
                </a:lnTo>
                <a:lnTo>
                  <a:pt x="178863" y="353017"/>
                </a:lnTo>
                <a:lnTo>
                  <a:pt x="178863" y="531879"/>
                </a:lnTo>
                <a:lnTo>
                  <a:pt x="353018" y="531879"/>
                </a:lnTo>
                <a:lnTo>
                  <a:pt x="353018" y="353017"/>
                </a:lnTo>
                <a:lnTo>
                  <a:pt x="531881" y="353017"/>
                </a:lnTo>
                <a:lnTo>
                  <a:pt x="531881" y="178862"/>
                </a:lnTo>
                <a:lnTo>
                  <a:pt x="353018" y="178862"/>
                </a:lnTo>
                <a:lnTo>
                  <a:pt x="353018" y="0"/>
                </a:lnTo>
                <a:lnTo>
                  <a:pt x="353018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8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8" name="รูปแบบอิสระ: รูปร่าง 207">
            <a:extLst>
              <a:ext uri="{FF2B5EF4-FFF2-40B4-BE49-F238E27FC236}">
                <a16:creationId xmlns:a16="http://schemas.microsoft.com/office/drawing/2014/main" id="{5D57C921-8E06-4400-A039-BA01E2E9C8BB}"/>
              </a:ext>
            </a:extLst>
          </p:cNvPr>
          <p:cNvSpPr/>
          <p:nvPr userDrawn="1"/>
        </p:nvSpPr>
        <p:spPr>
          <a:xfrm>
            <a:off x="5410059" y="421202"/>
            <a:ext cx="354587" cy="354585"/>
          </a:xfrm>
          <a:custGeom>
            <a:avLst/>
            <a:gdLst>
              <a:gd name="connsiteX0" fmla="*/ 225932 w 354587"/>
              <a:gd name="connsiteY0" fmla="*/ 9414 h 354585"/>
              <a:gd name="connsiteX1" fmla="*/ 225932 w 354587"/>
              <a:gd name="connsiteY1" fmla="*/ 119241 h 354585"/>
              <a:gd name="connsiteX2" fmla="*/ 225932 w 354587"/>
              <a:gd name="connsiteY2" fmla="*/ 130224 h 354585"/>
              <a:gd name="connsiteX3" fmla="*/ 236914 w 354587"/>
              <a:gd name="connsiteY3" fmla="*/ 130224 h 354585"/>
              <a:gd name="connsiteX4" fmla="*/ 346742 w 354587"/>
              <a:gd name="connsiteY4" fmla="*/ 130224 h 354585"/>
              <a:gd name="connsiteX5" fmla="*/ 346742 w 354587"/>
              <a:gd name="connsiteY5" fmla="*/ 225931 h 354585"/>
              <a:gd name="connsiteX6" fmla="*/ 236914 w 354587"/>
              <a:gd name="connsiteY6" fmla="*/ 225931 h 354585"/>
              <a:gd name="connsiteX7" fmla="*/ 225932 w 354587"/>
              <a:gd name="connsiteY7" fmla="*/ 225931 h 354585"/>
              <a:gd name="connsiteX8" fmla="*/ 225932 w 354587"/>
              <a:gd name="connsiteY8" fmla="*/ 236913 h 354585"/>
              <a:gd name="connsiteX9" fmla="*/ 225932 w 354587"/>
              <a:gd name="connsiteY9" fmla="*/ 346741 h 354585"/>
              <a:gd name="connsiteX10" fmla="*/ 130224 w 354587"/>
              <a:gd name="connsiteY10" fmla="*/ 346741 h 354585"/>
              <a:gd name="connsiteX11" fmla="*/ 130224 w 354587"/>
              <a:gd name="connsiteY11" fmla="*/ 236913 h 354585"/>
              <a:gd name="connsiteX12" fmla="*/ 130224 w 354587"/>
              <a:gd name="connsiteY12" fmla="*/ 225931 h 354585"/>
              <a:gd name="connsiteX13" fmla="*/ 119241 w 354587"/>
              <a:gd name="connsiteY13" fmla="*/ 225931 h 354585"/>
              <a:gd name="connsiteX14" fmla="*/ 9413 w 354587"/>
              <a:gd name="connsiteY14" fmla="*/ 225931 h 354585"/>
              <a:gd name="connsiteX15" fmla="*/ 9413 w 354587"/>
              <a:gd name="connsiteY15" fmla="*/ 128655 h 354585"/>
              <a:gd name="connsiteX16" fmla="*/ 119241 w 354587"/>
              <a:gd name="connsiteY16" fmla="*/ 128655 h 354585"/>
              <a:gd name="connsiteX17" fmla="*/ 130224 w 354587"/>
              <a:gd name="connsiteY17" fmla="*/ 128655 h 354585"/>
              <a:gd name="connsiteX18" fmla="*/ 130224 w 354587"/>
              <a:gd name="connsiteY18" fmla="*/ 117672 h 354585"/>
              <a:gd name="connsiteX19" fmla="*/ 130224 w 354587"/>
              <a:gd name="connsiteY19" fmla="*/ 7845 h 354585"/>
              <a:gd name="connsiteX20" fmla="*/ 225932 w 354587"/>
              <a:gd name="connsiteY20" fmla="*/ 7845 h 354585"/>
              <a:gd name="connsiteX21" fmla="*/ 235346 w 354587"/>
              <a:gd name="connsiteY21" fmla="*/ 0 h 354585"/>
              <a:gd name="connsiteX22" fmla="*/ 119241 w 354587"/>
              <a:gd name="connsiteY22" fmla="*/ 0 h 354585"/>
              <a:gd name="connsiteX23" fmla="*/ 119241 w 354587"/>
              <a:gd name="connsiteY23" fmla="*/ 119241 h 354585"/>
              <a:gd name="connsiteX24" fmla="*/ 0 w 354587"/>
              <a:gd name="connsiteY24" fmla="*/ 119241 h 354585"/>
              <a:gd name="connsiteX25" fmla="*/ 0 w 354587"/>
              <a:gd name="connsiteY25" fmla="*/ 235344 h 354585"/>
              <a:gd name="connsiteX26" fmla="*/ 119241 w 354587"/>
              <a:gd name="connsiteY26" fmla="*/ 235344 h 354585"/>
              <a:gd name="connsiteX27" fmla="*/ 119241 w 354587"/>
              <a:gd name="connsiteY27" fmla="*/ 354585 h 354585"/>
              <a:gd name="connsiteX28" fmla="*/ 235346 w 354587"/>
              <a:gd name="connsiteY28" fmla="*/ 354585 h 354585"/>
              <a:gd name="connsiteX29" fmla="*/ 235346 w 354587"/>
              <a:gd name="connsiteY29" fmla="*/ 235344 h 354585"/>
              <a:gd name="connsiteX30" fmla="*/ 354587 w 354587"/>
              <a:gd name="connsiteY30" fmla="*/ 235344 h 354585"/>
              <a:gd name="connsiteX31" fmla="*/ 354587 w 354587"/>
              <a:gd name="connsiteY31" fmla="*/ 119241 h 354585"/>
              <a:gd name="connsiteX32" fmla="*/ 235346 w 354587"/>
              <a:gd name="connsiteY32" fmla="*/ 119241 h 354585"/>
              <a:gd name="connsiteX33" fmla="*/ 235346 w 354587"/>
              <a:gd name="connsiteY33" fmla="*/ 0 h 354585"/>
              <a:gd name="connsiteX34" fmla="*/ 235346 w 354587"/>
              <a:gd name="connsiteY34" fmla="*/ 0 h 35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4587" h="354585">
                <a:moveTo>
                  <a:pt x="225932" y="9414"/>
                </a:moveTo>
                <a:lnTo>
                  <a:pt x="225932" y="119241"/>
                </a:lnTo>
                <a:lnTo>
                  <a:pt x="225932" y="130224"/>
                </a:lnTo>
                <a:lnTo>
                  <a:pt x="236914" y="130224"/>
                </a:lnTo>
                <a:lnTo>
                  <a:pt x="346742" y="130224"/>
                </a:lnTo>
                <a:lnTo>
                  <a:pt x="346742" y="225931"/>
                </a:lnTo>
                <a:lnTo>
                  <a:pt x="236914" y="225931"/>
                </a:lnTo>
                <a:lnTo>
                  <a:pt x="225932" y="225931"/>
                </a:lnTo>
                <a:lnTo>
                  <a:pt x="225932" y="236913"/>
                </a:lnTo>
                <a:lnTo>
                  <a:pt x="225932" y="346741"/>
                </a:lnTo>
                <a:lnTo>
                  <a:pt x="130224" y="346741"/>
                </a:lnTo>
                <a:lnTo>
                  <a:pt x="130224" y="236913"/>
                </a:lnTo>
                <a:lnTo>
                  <a:pt x="130224" y="225931"/>
                </a:lnTo>
                <a:lnTo>
                  <a:pt x="119241" y="225931"/>
                </a:lnTo>
                <a:lnTo>
                  <a:pt x="9413" y="225931"/>
                </a:lnTo>
                <a:lnTo>
                  <a:pt x="9413" y="128655"/>
                </a:lnTo>
                <a:lnTo>
                  <a:pt x="119241" y="128655"/>
                </a:lnTo>
                <a:lnTo>
                  <a:pt x="130224" y="128655"/>
                </a:lnTo>
                <a:lnTo>
                  <a:pt x="130224" y="117672"/>
                </a:lnTo>
                <a:lnTo>
                  <a:pt x="130224" y="7845"/>
                </a:lnTo>
                <a:lnTo>
                  <a:pt x="225932" y="7845"/>
                </a:lnTo>
                <a:moveTo>
                  <a:pt x="235346" y="0"/>
                </a:moveTo>
                <a:lnTo>
                  <a:pt x="119241" y="0"/>
                </a:lnTo>
                <a:lnTo>
                  <a:pt x="119241" y="119241"/>
                </a:lnTo>
                <a:lnTo>
                  <a:pt x="0" y="119241"/>
                </a:lnTo>
                <a:lnTo>
                  <a:pt x="0" y="235344"/>
                </a:lnTo>
                <a:lnTo>
                  <a:pt x="119241" y="235344"/>
                </a:lnTo>
                <a:lnTo>
                  <a:pt x="119241" y="354585"/>
                </a:lnTo>
                <a:lnTo>
                  <a:pt x="235346" y="354585"/>
                </a:lnTo>
                <a:lnTo>
                  <a:pt x="235346" y="235344"/>
                </a:lnTo>
                <a:lnTo>
                  <a:pt x="354587" y="235344"/>
                </a:lnTo>
                <a:lnTo>
                  <a:pt x="354587" y="119241"/>
                </a:lnTo>
                <a:lnTo>
                  <a:pt x="235346" y="119241"/>
                </a:lnTo>
                <a:lnTo>
                  <a:pt x="235346" y="0"/>
                </a:lnTo>
                <a:lnTo>
                  <a:pt x="235346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128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1" name="ตัวแทนข้อความ 27">
            <a:extLst>
              <a:ext uri="{FF2B5EF4-FFF2-40B4-BE49-F238E27FC236}">
                <a16:creationId xmlns:a16="http://schemas.microsoft.com/office/drawing/2014/main" id="{EE3CB34D-F425-43E9-88E2-36D7ADCF09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255" y="477969"/>
            <a:ext cx="2801683" cy="134093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  <p:sp>
        <p:nvSpPr>
          <p:cNvPr id="222" name="ตัวแทนข้อความ 27">
            <a:extLst>
              <a:ext uri="{FF2B5EF4-FFF2-40B4-BE49-F238E27FC236}">
                <a16:creationId xmlns:a16="http://schemas.microsoft.com/office/drawing/2014/main" id="{464767B4-CD5F-40E8-90F4-4921856DFA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5597" y="1952894"/>
            <a:ext cx="2803537" cy="413201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223" name="ตัวแทนข้อความ 27">
            <a:extLst>
              <a:ext uri="{FF2B5EF4-FFF2-40B4-BE49-F238E27FC236}">
                <a16:creationId xmlns:a16="http://schemas.microsoft.com/office/drawing/2014/main" id="{243280D6-0650-4946-9630-BE9860E996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82007" y="3524826"/>
            <a:ext cx="1678632" cy="797033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224" name="ตัวแทนข้อความ 27">
            <a:extLst>
              <a:ext uri="{FF2B5EF4-FFF2-40B4-BE49-F238E27FC236}">
                <a16:creationId xmlns:a16="http://schemas.microsoft.com/office/drawing/2014/main" id="{952482CD-A0A5-4FB4-B49A-E72BF16E5CB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26002" y="2776169"/>
            <a:ext cx="1678632" cy="797033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225" name="ตัวแทนข้อความ 27">
            <a:extLst>
              <a:ext uri="{FF2B5EF4-FFF2-40B4-BE49-F238E27FC236}">
                <a16:creationId xmlns:a16="http://schemas.microsoft.com/office/drawing/2014/main" id="{712B9B54-CC7A-4ED4-9AD2-946AEAB8F9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46374" y="1402600"/>
            <a:ext cx="1678632" cy="797033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226" name="ตัวแทนข้อความ 27">
            <a:extLst>
              <a:ext uri="{FF2B5EF4-FFF2-40B4-BE49-F238E27FC236}">
                <a16:creationId xmlns:a16="http://schemas.microsoft.com/office/drawing/2014/main" id="{8E2B932F-DDE9-41FD-BE4F-FEB23527AB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42526" y="3651009"/>
            <a:ext cx="1678632" cy="797033"/>
          </a:xfrm>
        </p:spPr>
        <p:txBody>
          <a:bodyPr>
            <a:noAutofit/>
          </a:bodyPr>
          <a:lstStyle>
            <a:lvl1pPr marL="0" indent="0" algn="ctr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</p:spTree>
    <p:extLst>
      <p:ext uri="{BB962C8B-B14F-4D97-AF65-F5344CB8AC3E}">
        <p14:creationId xmlns:p14="http://schemas.microsoft.com/office/powerpoint/2010/main" val="72185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ตัวแทนข้อความ 27">
            <a:extLst>
              <a:ext uri="{FF2B5EF4-FFF2-40B4-BE49-F238E27FC236}">
                <a16:creationId xmlns:a16="http://schemas.microsoft.com/office/drawing/2014/main" id="{7C88CE8D-A212-40CA-A50D-74AA2541C7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6632" y="2492679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87" name="ตัวแทนข้อความ 27">
            <a:extLst>
              <a:ext uri="{FF2B5EF4-FFF2-40B4-BE49-F238E27FC236}">
                <a16:creationId xmlns:a16="http://schemas.microsoft.com/office/drawing/2014/main" id="{B541C8C4-7E1D-4A7A-AE75-859672214A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6632" y="2247002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88" name="ตัวแทนข้อความ 27">
            <a:extLst>
              <a:ext uri="{FF2B5EF4-FFF2-40B4-BE49-F238E27FC236}">
                <a16:creationId xmlns:a16="http://schemas.microsoft.com/office/drawing/2014/main" id="{07E0D7DD-3E11-4850-A94B-EBC93D0AFD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33" y="561526"/>
            <a:ext cx="2518372" cy="134093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48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Medical Service</a:t>
            </a:r>
          </a:p>
        </p:txBody>
      </p:sp>
      <p:sp>
        <p:nvSpPr>
          <p:cNvPr id="189" name="ตัวแทนข้อความ 27">
            <a:extLst>
              <a:ext uri="{FF2B5EF4-FFF2-40B4-BE49-F238E27FC236}">
                <a16:creationId xmlns:a16="http://schemas.microsoft.com/office/drawing/2014/main" id="{C4B9A185-BE33-4C59-9211-7AAB8B56B2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6632" y="3333111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90" name="ตัวแทนข้อความ 27">
            <a:extLst>
              <a:ext uri="{FF2B5EF4-FFF2-40B4-BE49-F238E27FC236}">
                <a16:creationId xmlns:a16="http://schemas.microsoft.com/office/drawing/2014/main" id="{0FCE8D97-6768-420D-98F6-4E9E5BEA99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6632" y="3087434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1" name="ตัวแทนข้อความ 27">
            <a:extLst>
              <a:ext uri="{FF2B5EF4-FFF2-40B4-BE49-F238E27FC236}">
                <a16:creationId xmlns:a16="http://schemas.microsoft.com/office/drawing/2014/main" id="{FCF211AB-1044-4B8B-882C-8C89516B64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6632" y="4173543"/>
            <a:ext cx="2518372" cy="473034"/>
          </a:xfrm>
        </p:spPr>
        <p:txBody>
          <a:bodyPr>
            <a:noAutofit/>
          </a:bodyPr>
          <a:lstStyle>
            <a:lvl1pPr marL="0" indent="0" algn="l">
              <a:lnSpc>
                <a:spcPct val="103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92" name="ตัวแทนข้อความ 27">
            <a:extLst>
              <a:ext uri="{FF2B5EF4-FFF2-40B4-BE49-F238E27FC236}">
                <a16:creationId xmlns:a16="http://schemas.microsoft.com/office/drawing/2014/main" id="{F7902442-C979-47BB-A90D-6C4C58B1C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6632" y="3927866"/>
            <a:ext cx="1330816" cy="225123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3" name="ตัวแทนข้อความ 27">
            <a:extLst>
              <a:ext uri="{FF2B5EF4-FFF2-40B4-BE49-F238E27FC236}">
                <a16:creationId xmlns:a16="http://schemas.microsoft.com/office/drawing/2014/main" id="{F1ADD573-1784-4FBD-A342-F1B087F452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1182" y="4110650"/>
            <a:ext cx="1183410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4" name="ตัวแทนข้อความ 27">
            <a:extLst>
              <a:ext uri="{FF2B5EF4-FFF2-40B4-BE49-F238E27FC236}">
                <a16:creationId xmlns:a16="http://schemas.microsoft.com/office/drawing/2014/main" id="{950EF2CF-9A06-4B1E-AC81-A14E95737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3558" y="3472023"/>
            <a:ext cx="1330816" cy="658526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2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95" name="ตัวแทนข้อความ 27">
            <a:extLst>
              <a:ext uri="{FF2B5EF4-FFF2-40B4-BE49-F238E27FC236}">
                <a16:creationId xmlns:a16="http://schemas.microsoft.com/office/drawing/2014/main" id="{EC7CD426-A9B4-4DC3-A20B-6CF4BEEB59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15603" y="4109952"/>
            <a:ext cx="1183410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6" name="ตัวแทนข้อความ 27">
            <a:extLst>
              <a:ext uri="{FF2B5EF4-FFF2-40B4-BE49-F238E27FC236}">
                <a16:creationId xmlns:a16="http://schemas.microsoft.com/office/drawing/2014/main" id="{51408902-BE06-4FEB-A72B-07A439CF7A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47979" y="3471325"/>
            <a:ext cx="1330816" cy="658526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2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62%</a:t>
            </a:r>
          </a:p>
        </p:txBody>
      </p:sp>
      <p:sp>
        <p:nvSpPr>
          <p:cNvPr id="197" name="ตัวแทนข้อความ 27">
            <a:extLst>
              <a:ext uri="{FF2B5EF4-FFF2-40B4-BE49-F238E27FC236}">
                <a16:creationId xmlns:a16="http://schemas.microsoft.com/office/drawing/2014/main" id="{C83DD999-6CFF-4A53-B25A-5C314DA53F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02183" y="4110199"/>
            <a:ext cx="1183410" cy="225123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3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8" name="ตัวแทนข้อความ 27">
            <a:extLst>
              <a:ext uri="{FF2B5EF4-FFF2-40B4-BE49-F238E27FC236}">
                <a16:creationId xmlns:a16="http://schemas.microsoft.com/office/drawing/2014/main" id="{90EF66BD-912F-46CD-9624-E10B8883C6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34559" y="3471572"/>
            <a:ext cx="1330816" cy="658526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42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78%</a:t>
            </a:r>
          </a:p>
        </p:txBody>
      </p:sp>
    </p:spTree>
    <p:extLst>
      <p:ext uri="{BB962C8B-B14F-4D97-AF65-F5344CB8AC3E}">
        <p14:creationId xmlns:p14="http://schemas.microsoft.com/office/powerpoint/2010/main" val="161319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6">
            <a:extLst>
              <a:ext uri="{FF2B5EF4-FFF2-40B4-BE49-F238E27FC236}">
                <a16:creationId xmlns:a16="http://schemas.microsoft.com/office/drawing/2014/main" id="{A31A7F6F-8F48-B94A-815E-C30D47EFC17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-12858"/>
            <a:ext cx="9189720" cy="516921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F347A-7CB6-4E39-9CA1-97390CE8B5D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A1A26-1A28-4E05-AEBE-0AA320B23A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43A4172-A9D2-D1BF-87EE-F0D7659AC9C7}"/>
              </a:ext>
            </a:extLst>
          </p:cNvPr>
          <p:cNvSpPr txBox="1"/>
          <p:nvPr userDrawn="1"/>
        </p:nvSpPr>
        <p:spPr>
          <a:xfrm>
            <a:off x="-282588" y="5175647"/>
            <a:ext cx="9449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2"/>
                </a:solidFill>
              </a:rPr>
              <a:t>| By PowerPointHub.com &amp; iSlidesHub.com | PowerPointhubth@gmail.com | Facebook : PowerPoint Hub 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>
                <a:solidFill>
                  <a:schemeClr val="accent2"/>
                </a:solidFill>
              </a:rPr>
              <a:t>| Not allow for commercial use. |  Copyright 2022 , Thailand </a:t>
            </a:r>
          </a:p>
        </p:txBody>
      </p:sp>
    </p:spTree>
    <p:extLst>
      <p:ext uri="{BB962C8B-B14F-4D97-AF65-F5344CB8AC3E}">
        <p14:creationId xmlns:p14="http://schemas.microsoft.com/office/powerpoint/2010/main" val="76414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5" r:id="rId4"/>
    <p:sldLayoutId id="2147483680" r:id="rId5"/>
    <p:sldLayoutId id="2147483677" r:id="rId6"/>
    <p:sldLayoutId id="2147483679" r:id="rId7"/>
    <p:sldLayoutId id="2147483678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7" r:id="rId22"/>
    <p:sldLayoutId id="2147483698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LBj1ebAS7Y" TargetMode="External"/><Relationship Id="rId2" Type="http://schemas.openxmlformats.org/officeDocument/2006/relationships/hyperlink" Target="https://www.youtube.com/watch?v=UetGWxpHWPc" TargetMode="Externa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youtube.com/watch?v=R4aBXSkwYa0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xels.com/" TargetMode="External"/><Relationship Id="rId2" Type="http://schemas.openxmlformats.org/officeDocument/2006/relationships/hyperlink" Target="http://www.powerpointhub.com/" TargetMode="Externa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ตัวแทนรูปภาพ 11">
            <a:extLst>
              <a:ext uri="{FF2B5EF4-FFF2-40B4-BE49-F238E27FC236}">
                <a16:creationId xmlns:a16="http://schemas.microsoft.com/office/drawing/2014/main" id="{A9955D45-4A3E-4FFC-AB0A-F7D3D2F85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1" r="15773"/>
          <a:stretch/>
        </p:blipFill>
        <p:spPr>
          <a:xfrm>
            <a:off x="-22225" y="-12700"/>
            <a:ext cx="9188450" cy="5168900"/>
          </a:xfrm>
        </p:spPr>
      </p:pic>
      <p:pic>
        <p:nvPicPr>
          <p:cNvPr id="4" name="รูปภาพ 6">
            <a:extLst>
              <a:ext uri="{FF2B5EF4-FFF2-40B4-BE49-F238E27FC236}">
                <a16:creationId xmlns:a16="http://schemas.microsoft.com/office/drawing/2014/main" id="{32924E24-51FF-96D2-3F40-F2F95E9D8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" y="-12700"/>
            <a:ext cx="9189720" cy="5240613"/>
          </a:xfrm>
          <a:prstGeom prst="rect">
            <a:avLst/>
          </a:prstGeom>
        </p:spPr>
      </p:pic>
      <p:pic>
        <p:nvPicPr>
          <p:cNvPr id="5" name="กราฟิก 4">
            <a:extLst>
              <a:ext uri="{FF2B5EF4-FFF2-40B4-BE49-F238E27FC236}">
                <a16:creationId xmlns:a16="http://schemas.microsoft.com/office/drawing/2014/main" id="{CBC64A96-4FEC-4D95-A748-493ECECD5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870937"/>
            <a:ext cx="5334626" cy="1213867"/>
          </a:xfrm>
          <a:prstGeom prst="rect">
            <a:avLst/>
          </a:prstGeom>
        </p:spPr>
      </p:pic>
      <p:sp>
        <p:nvSpPr>
          <p:cNvPr id="6" name="ตัวแทนข้อความ 5">
            <a:extLst>
              <a:ext uri="{FF2B5EF4-FFF2-40B4-BE49-F238E27FC236}">
                <a16:creationId xmlns:a16="http://schemas.microsoft.com/office/drawing/2014/main" id="{15C787D7-443F-4961-9BA0-64901576B8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8575" y="967172"/>
            <a:ext cx="4972603" cy="3414328"/>
          </a:xfrm>
        </p:spPr>
        <p:txBody>
          <a:bodyPr/>
          <a:lstStyle/>
          <a:p>
            <a:r>
              <a:rPr lang="en-US" sz="6000" dirty="0"/>
              <a:t>Hospital Financial Health Check-up</a:t>
            </a:r>
          </a:p>
        </p:txBody>
      </p:sp>
      <p:sp>
        <p:nvSpPr>
          <p:cNvPr id="8" name="รูปแบบอิสระ: รูปร่าง 7">
            <a:extLst>
              <a:ext uri="{FF2B5EF4-FFF2-40B4-BE49-F238E27FC236}">
                <a16:creationId xmlns:a16="http://schemas.microsoft.com/office/drawing/2014/main" id="{7EEF3E18-49F7-4011-8E56-2A301ABC31AC}"/>
              </a:ext>
            </a:extLst>
          </p:cNvPr>
          <p:cNvSpPr/>
          <p:nvPr/>
        </p:nvSpPr>
        <p:spPr>
          <a:xfrm>
            <a:off x="-2244" y="3899163"/>
            <a:ext cx="5316254" cy="1130078"/>
          </a:xfrm>
          <a:custGeom>
            <a:avLst/>
            <a:gdLst>
              <a:gd name="connsiteX0" fmla="*/ 0 w 5316254"/>
              <a:gd name="connsiteY0" fmla="*/ 572998 h 1130078"/>
              <a:gd name="connsiteX1" fmla="*/ 1400690 w 5316254"/>
              <a:gd name="connsiteY1" fmla="*/ 572998 h 1130078"/>
              <a:gd name="connsiteX2" fmla="*/ 1528025 w 5316254"/>
              <a:gd name="connsiteY2" fmla="*/ 318332 h 1130078"/>
              <a:gd name="connsiteX3" fmla="*/ 1671278 w 5316254"/>
              <a:gd name="connsiteY3" fmla="*/ 907246 h 1130078"/>
              <a:gd name="connsiteX4" fmla="*/ 1894115 w 5316254"/>
              <a:gd name="connsiteY4" fmla="*/ 15917 h 1130078"/>
              <a:gd name="connsiteX5" fmla="*/ 2037367 w 5316254"/>
              <a:gd name="connsiteY5" fmla="*/ 1130079 h 1130078"/>
              <a:gd name="connsiteX6" fmla="*/ 2148786 w 5316254"/>
              <a:gd name="connsiteY6" fmla="*/ 397915 h 1130078"/>
              <a:gd name="connsiteX7" fmla="*/ 2244287 w 5316254"/>
              <a:gd name="connsiteY7" fmla="*/ 572998 h 1130078"/>
              <a:gd name="connsiteX8" fmla="*/ 2626294 w 5316254"/>
              <a:gd name="connsiteY8" fmla="*/ 572998 h 1130078"/>
              <a:gd name="connsiteX9" fmla="*/ 2793421 w 5316254"/>
              <a:gd name="connsiteY9" fmla="*/ 970913 h 1130078"/>
              <a:gd name="connsiteX10" fmla="*/ 3000342 w 5316254"/>
              <a:gd name="connsiteY10" fmla="*/ 0 h 1130078"/>
              <a:gd name="connsiteX11" fmla="*/ 3223179 w 5316254"/>
              <a:gd name="connsiteY11" fmla="*/ 572998 h 1130078"/>
              <a:gd name="connsiteX12" fmla="*/ 3541517 w 5316254"/>
              <a:gd name="connsiteY12" fmla="*/ 572998 h 1130078"/>
              <a:gd name="connsiteX13" fmla="*/ 3700686 w 5316254"/>
              <a:gd name="connsiteY13" fmla="*/ 270582 h 1130078"/>
              <a:gd name="connsiteX14" fmla="*/ 3891690 w 5316254"/>
              <a:gd name="connsiteY14" fmla="*/ 891330 h 1130078"/>
              <a:gd name="connsiteX15" fmla="*/ 4034942 w 5316254"/>
              <a:gd name="connsiteY15" fmla="*/ 461581 h 1130078"/>
              <a:gd name="connsiteX16" fmla="*/ 5316255 w 5316254"/>
              <a:gd name="connsiteY16" fmla="*/ 461581 h 113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16254" h="1130078">
                <a:moveTo>
                  <a:pt x="0" y="572998"/>
                </a:moveTo>
                <a:lnTo>
                  <a:pt x="1400690" y="572998"/>
                </a:lnTo>
                <a:lnTo>
                  <a:pt x="1528025" y="318332"/>
                </a:lnTo>
                <a:lnTo>
                  <a:pt x="1671278" y="907246"/>
                </a:lnTo>
                <a:lnTo>
                  <a:pt x="1894115" y="15917"/>
                </a:lnTo>
                <a:lnTo>
                  <a:pt x="2037367" y="1130079"/>
                </a:lnTo>
                <a:lnTo>
                  <a:pt x="2148786" y="397915"/>
                </a:lnTo>
                <a:lnTo>
                  <a:pt x="2244287" y="572998"/>
                </a:lnTo>
                <a:lnTo>
                  <a:pt x="2626294" y="572998"/>
                </a:lnTo>
                <a:lnTo>
                  <a:pt x="2793421" y="970913"/>
                </a:lnTo>
                <a:lnTo>
                  <a:pt x="3000342" y="0"/>
                </a:lnTo>
                <a:lnTo>
                  <a:pt x="3223179" y="572998"/>
                </a:lnTo>
                <a:lnTo>
                  <a:pt x="3541517" y="572998"/>
                </a:lnTo>
                <a:lnTo>
                  <a:pt x="3700686" y="270582"/>
                </a:lnTo>
                <a:lnTo>
                  <a:pt x="3891690" y="891330"/>
                </a:lnTo>
                <a:lnTo>
                  <a:pt x="4034942" y="461581"/>
                </a:lnTo>
                <a:lnTo>
                  <a:pt x="5316255" y="461581"/>
                </a:lnTo>
              </a:path>
            </a:pathLst>
          </a:custGeom>
          <a:noFill/>
          <a:ln w="10879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ตัวแทนรูปภาพ 22">
            <a:extLst>
              <a:ext uri="{FF2B5EF4-FFF2-40B4-BE49-F238E27FC236}">
                <a16:creationId xmlns:a16="http://schemas.microsoft.com/office/drawing/2014/main" id="{85BDE925-9908-485F-B4F3-1AB56716F8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1895" t="7196" r="10238" b="10865"/>
          <a:stretch/>
        </p:blipFill>
        <p:spPr>
          <a:xfrm>
            <a:off x="3571875" y="-359611"/>
            <a:ext cx="5317016" cy="5886430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5336C-2CA8-20CB-C09D-A6F13E0352AC}"/>
              </a:ext>
            </a:extLst>
          </p:cNvPr>
          <p:cNvSpPr txBox="1"/>
          <p:nvPr/>
        </p:nvSpPr>
        <p:spPr>
          <a:xfrm>
            <a:off x="6474279" y="4881890"/>
            <a:ext cx="2669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www.PowerPointHub.com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" y="3048000"/>
            <a:ext cx="366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Sarayut</a:t>
            </a:r>
            <a:r>
              <a:rPr lang="en-US" dirty="0"/>
              <a:t> RAMARN, RN</a:t>
            </a:r>
            <a:endParaRPr lang="th-TH" dirty="0"/>
          </a:p>
        </p:txBody>
      </p:sp>
      <p:sp>
        <p:nvSpPr>
          <p:cNvPr id="10" name="TextBox 9"/>
          <p:cNvSpPr txBox="1"/>
          <p:nvPr/>
        </p:nvSpPr>
        <p:spPr>
          <a:xfrm>
            <a:off x="200025" y="3305175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Head of insurance claim department</a:t>
            </a:r>
            <a:endParaRPr lang="th-TH" dirty="0"/>
          </a:p>
        </p:txBody>
      </p:sp>
      <p:sp>
        <p:nvSpPr>
          <p:cNvPr id="11" name="TextBox 10"/>
          <p:cNvSpPr txBox="1"/>
          <p:nvPr/>
        </p:nvSpPr>
        <p:spPr>
          <a:xfrm>
            <a:off x="200025" y="3552825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Vachira</a:t>
            </a:r>
            <a:r>
              <a:rPr lang="en-US" dirty="0"/>
              <a:t> </a:t>
            </a:r>
            <a:r>
              <a:rPr lang="en-US" dirty="0" err="1"/>
              <a:t>Phuket</a:t>
            </a:r>
            <a:r>
              <a:rPr lang="en-US" dirty="0"/>
              <a:t> Hospital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03205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rate ฉ5 ปก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44756" cy="5143500"/>
          </a:xfrm>
          <a:prstGeom prst="rect">
            <a:avLst/>
          </a:prstGeom>
        </p:spPr>
      </p:pic>
      <p:grpSp>
        <p:nvGrpSpPr>
          <p:cNvPr id="2" name="กลุ่ม 4"/>
          <p:cNvGrpSpPr/>
          <p:nvPr/>
        </p:nvGrpSpPr>
        <p:grpSpPr>
          <a:xfrm>
            <a:off x="2438400" y="722024"/>
            <a:ext cx="6705600" cy="4421476"/>
            <a:chOff x="2438400" y="379124"/>
            <a:chExt cx="6705600" cy="4421476"/>
          </a:xfrm>
        </p:grpSpPr>
        <p:pic>
          <p:nvPicPr>
            <p:cNvPr id="9" name="รูปภาพ 8" descr="ฉ5 ข้อความสถานนะเงินบำรุง.png"/>
            <p:cNvPicPr>
              <a:picLocks noChangeAspect="1"/>
            </p:cNvPicPr>
            <p:nvPr/>
          </p:nvPicPr>
          <p:blipFill>
            <a:blip r:embed="rId3"/>
            <a:srcRect l="8229"/>
            <a:stretch>
              <a:fillRect/>
            </a:stretch>
          </p:blipFill>
          <p:spPr>
            <a:xfrm>
              <a:off x="2438400" y="379124"/>
              <a:ext cx="6705600" cy="4421476"/>
            </a:xfrm>
            <a:prstGeom prst="rect">
              <a:avLst/>
            </a:prstGeom>
          </p:spPr>
        </p:pic>
        <p:sp>
          <p:nvSpPr>
            <p:cNvPr id="10" name="สี่เหลี่ยมผืนผ้า 9"/>
            <p:cNvSpPr/>
            <p:nvPr/>
          </p:nvSpPr>
          <p:spPr>
            <a:xfrm>
              <a:off x="3914775" y="2543175"/>
              <a:ext cx="3257550" cy="314325"/>
            </a:xfrm>
            <a:prstGeom prst="rect">
              <a:avLst/>
            </a:prstGeom>
            <a:solidFill>
              <a:srgbClr val="FFC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rate ฉ5 ปก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44756" cy="5143500"/>
          </a:xfrm>
          <a:prstGeom prst="rect">
            <a:avLst/>
          </a:prstGeom>
        </p:spPr>
      </p:pic>
      <p:pic>
        <p:nvPicPr>
          <p:cNvPr id="5" name="รูปภาพ 4" descr="rate ฉ5.png"/>
          <p:cNvPicPr>
            <a:picLocks noChangeAspect="1"/>
          </p:cNvPicPr>
          <p:nvPr/>
        </p:nvPicPr>
        <p:blipFill>
          <a:blip r:embed="rId3"/>
          <a:srcRect l="14056" r="13305"/>
          <a:stretch>
            <a:fillRect/>
          </a:stretch>
        </p:blipFill>
        <p:spPr>
          <a:xfrm>
            <a:off x="2695575" y="8701"/>
            <a:ext cx="6448425" cy="5134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95875" y="3333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OT</a:t>
            </a:r>
            <a:endParaRPr lang="th-TH" sz="5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ฉ5 ข้อความสถานนะเงินบำรุง2.png"/>
          <p:cNvPicPr>
            <a:picLocks noChangeAspect="1"/>
          </p:cNvPicPr>
          <p:nvPr/>
        </p:nvPicPr>
        <p:blipFill>
          <a:blip r:embed="rId2"/>
          <a:srcRect b="18795"/>
          <a:stretch>
            <a:fillRect/>
          </a:stretch>
        </p:blipFill>
        <p:spPr>
          <a:xfrm>
            <a:off x="0" y="0"/>
            <a:ext cx="9144000" cy="1647825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1581150" y="561975"/>
            <a:ext cx="3810000" cy="314325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8353424" y="219075"/>
            <a:ext cx="581025" cy="314325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รูปภาพ 10" descr="ฉ5 ข้อความสถานนะเงินบำรุง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9070"/>
            <a:ext cx="9144000" cy="3404430"/>
          </a:xfrm>
          <a:prstGeom prst="rect">
            <a:avLst/>
          </a:prstGeom>
        </p:spPr>
      </p:pic>
      <p:sp>
        <p:nvSpPr>
          <p:cNvPr id="12" name="สี่เหลี่ยมผืนผ้า 11"/>
          <p:cNvSpPr/>
          <p:nvPr/>
        </p:nvSpPr>
        <p:spPr>
          <a:xfrm>
            <a:off x="4205235" y="2341266"/>
            <a:ext cx="4081514" cy="335259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/>
          <p:cNvSpPr txBox="1"/>
          <p:nvPr/>
        </p:nvSpPr>
        <p:spPr>
          <a:xfrm>
            <a:off x="7239000" y="4067175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ค่าเวร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วงเงินจ่าย p4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66" y="0"/>
            <a:ext cx="6632634" cy="5143500"/>
          </a:xfrm>
          <a:prstGeom prst="rect">
            <a:avLst/>
          </a:prstGeom>
        </p:spPr>
      </p:pic>
      <p:pic>
        <p:nvPicPr>
          <p:cNvPr id="11" name="รูปภาพ 10" descr="วงเงินจ่าย p4p.png"/>
          <p:cNvPicPr>
            <a:picLocks noChangeAspect="1"/>
          </p:cNvPicPr>
          <p:nvPr/>
        </p:nvPicPr>
        <p:blipFill>
          <a:blip r:embed="rId2"/>
          <a:srcRect r="86789"/>
          <a:stretch>
            <a:fillRect/>
          </a:stretch>
        </p:blipFill>
        <p:spPr>
          <a:xfrm>
            <a:off x="-1" y="0"/>
            <a:ext cx="2686051" cy="5143500"/>
          </a:xfrm>
          <a:prstGeom prst="rect">
            <a:avLst/>
          </a:prstGeom>
        </p:spPr>
      </p:pic>
      <p:pic>
        <p:nvPicPr>
          <p:cNvPr id="12" name="รูปภาพ 11" descr="p4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01" y="200081"/>
            <a:ext cx="3026162" cy="4695769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3448049" y="4305300"/>
            <a:ext cx="4162425" cy="314325"/>
          </a:xfrm>
          <a:prstGeom prst="rect">
            <a:avLst/>
          </a:prstGeom>
          <a:solidFill>
            <a:srgbClr val="FFC00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OT ให้ IV ตัวเอง.png"/>
          <p:cNvPicPr>
            <a:picLocks noChangeAspect="1"/>
          </p:cNvPicPr>
          <p:nvPr/>
        </p:nvPicPr>
        <p:blipFill>
          <a:blip r:embed="rId2"/>
          <a:srcRect r="957"/>
          <a:stretch>
            <a:fillRect/>
          </a:stretch>
        </p:blipFill>
        <p:spPr>
          <a:xfrm>
            <a:off x="0" y="266383"/>
            <a:ext cx="6686550" cy="4619941"/>
          </a:xfrm>
          <a:prstGeom prst="rect">
            <a:avLst/>
          </a:prstGeom>
        </p:spPr>
      </p:pic>
      <p:pic>
        <p:nvPicPr>
          <p:cNvPr id="7" name="รูปภาพ 6" descr="OT.png"/>
          <p:cNvPicPr>
            <a:picLocks noChangeAspect="1"/>
          </p:cNvPicPr>
          <p:nvPr/>
        </p:nvPicPr>
        <p:blipFill>
          <a:blip r:embed="rId3"/>
          <a:srcRect l="4444" r="5741"/>
          <a:stretch>
            <a:fillRect/>
          </a:stretch>
        </p:blipFill>
        <p:spPr>
          <a:xfrm rot="5400000">
            <a:off x="5614520" y="1347322"/>
            <a:ext cx="4619628" cy="24393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ข้อบังคับปี 44 ปก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70331" cy="5143500"/>
          </a:xfrm>
          <a:prstGeom prst="rect">
            <a:avLst/>
          </a:prstGeom>
        </p:spPr>
      </p:pic>
      <p:pic>
        <p:nvPicPr>
          <p:cNvPr id="9" name="รูปภาพ 8" descr="ข้อบังคับปี 44 keyword.png"/>
          <p:cNvPicPr>
            <a:picLocks noChangeAspect="1"/>
          </p:cNvPicPr>
          <p:nvPr/>
        </p:nvPicPr>
        <p:blipFill>
          <a:blip r:embed="rId3">
            <a:lum bright="-30000" contrast="40000"/>
          </a:blip>
          <a:stretch>
            <a:fillRect/>
          </a:stretch>
        </p:blipFill>
        <p:spPr>
          <a:xfrm>
            <a:off x="3661994" y="247650"/>
            <a:ext cx="5477551" cy="4467225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4019549" y="981075"/>
            <a:ext cx="4962525" cy="314325"/>
          </a:xfrm>
          <a:prstGeom prst="rect">
            <a:avLst/>
          </a:prstGeom>
          <a:solidFill>
            <a:srgbClr val="FFC00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010025" y="3048000"/>
            <a:ext cx="2638425" cy="314325"/>
          </a:xfrm>
          <a:prstGeom prst="rect">
            <a:avLst/>
          </a:prstGeom>
          <a:solidFill>
            <a:srgbClr val="FFC00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105275" y="2514600"/>
            <a:ext cx="4733925" cy="314325"/>
          </a:xfrm>
          <a:prstGeom prst="rect">
            <a:avLst/>
          </a:prstGeom>
          <a:solidFill>
            <a:srgbClr val="00B0F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810001" y="2771775"/>
            <a:ext cx="2647950" cy="314325"/>
          </a:xfrm>
          <a:prstGeom prst="rect">
            <a:avLst/>
          </a:prstGeom>
          <a:solidFill>
            <a:srgbClr val="00B0F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5" name="ตัวเชื่อมต่อตรง 14"/>
          <p:cNvCxnSpPr/>
          <p:nvPr/>
        </p:nvCxnSpPr>
        <p:spPr>
          <a:xfrm>
            <a:off x="4886325" y="3533775"/>
            <a:ext cx="35909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 flipV="1">
            <a:off x="3819525" y="4038600"/>
            <a:ext cx="3305175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flipV="1">
            <a:off x="7810500" y="3790950"/>
            <a:ext cx="82867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ข้อ 9 ปี 44 keyword.png"/>
          <p:cNvPicPr>
            <a:picLocks noChangeAspect="1"/>
          </p:cNvPicPr>
          <p:nvPr/>
        </p:nvPicPr>
        <p:blipFill>
          <a:blip r:embed="rId2">
            <a:lum bright="-30000" contrast="40000"/>
          </a:blip>
          <a:stretch>
            <a:fillRect/>
          </a:stretch>
        </p:blipFill>
        <p:spPr>
          <a:xfrm>
            <a:off x="0" y="157005"/>
            <a:ext cx="9156643" cy="3967320"/>
          </a:xfrm>
          <a:prstGeom prst="rect">
            <a:avLst/>
          </a:prstGeom>
        </p:spPr>
      </p:pic>
      <p:sp>
        <p:nvSpPr>
          <p:cNvPr id="17" name="สี่เหลี่ยมผืนผ้า 16"/>
          <p:cNvSpPr/>
          <p:nvPr/>
        </p:nvSpPr>
        <p:spPr>
          <a:xfrm>
            <a:off x="1762125" y="2305050"/>
            <a:ext cx="7162800" cy="409575"/>
          </a:xfrm>
          <a:prstGeom prst="rect">
            <a:avLst/>
          </a:prstGeom>
          <a:solidFill>
            <a:srgbClr val="00B0F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-1" y="2800350"/>
            <a:ext cx="8963025" cy="409575"/>
          </a:xfrm>
          <a:prstGeom prst="rect">
            <a:avLst/>
          </a:prstGeom>
          <a:solidFill>
            <a:srgbClr val="00B0F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0" y="3286125"/>
            <a:ext cx="8991600" cy="409575"/>
          </a:xfrm>
          <a:prstGeom prst="rect">
            <a:avLst/>
          </a:prstGeom>
          <a:solidFill>
            <a:srgbClr val="00B0F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-9526" y="3724275"/>
            <a:ext cx="2324101" cy="409575"/>
          </a:xfrm>
          <a:prstGeom prst="rect">
            <a:avLst/>
          </a:prstGeom>
          <a:solidFill>
            <a:srgbClr val="00B0F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47700" y="200025"/>
            <a:ext cx="5438775" cy="314325"/>
          </a:xfrm>
          <a:prstGeom prst="rect">
            <a:avLst/>
          </a:prstGeom>
          <a:solidFill>
            <a:srgbClr val="FFC00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งดอบรม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"/>
            <a:ext cx="9155272" cy="5137174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1343025" y="809625"/>
            <a:ext cx="7581900" cy="314325"/>
          </a:xfrm>
          <a:prstGeom prst="rect">
            <a:avLst/>
          </a:prstGeom>
          <a:solidFill>
            <a:srgbClr val="FFC000">
              <a:alpha val="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362075" y="1133475"/>
            <a:ext cx="7581900" cy="314325"/>
          </a:xfrm>
          <a:prstGeom prst="rect">
            <a:avLst/>
          </a:prstGeom>
          <a:solidFill>
            <a:srgbClr val="FFC000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5275" y="1657350"/>
            <a:ext cx="823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แล้วเราจะช่วยให้เงินบำรุงโรงพยาบาล มีมากขึ้นได้อย่างไร</a:t>
            </a:r>
            <a:r>
              <a:rPr lang="en-US" sz="4000" dirty="0">
                <a:latin typeface="TH SarabunPSK" pitchFamily="34" charset="-34"/>
                <a:cs typeface="TH SarabunPSK" pitchFamily="34" charset="-34"/>
              </a:rPr>
              <a:t>?</a:t>
            </a:r>
            <a:endParaRPr lang="th-TH" sz="40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950" y="1228725"/>
            <a:ext cx="812482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 รายได้จาก 3 กองทุนหลัก</a:t>
            </a:r>
          </a:p>
          <a:p>
            <a:pPr>
              <a:buFont typeface="Arial" pitchFamily="34" charset="0"/>
              <a:buChar char="•"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กองทุนหลักประกันสุขภาพแห่งชาติ</a:t>
            </a:r>
          </a:p>
          <a:p>
            <a:pPr>
              <a:buFont typeface="Arial" pitchFamily="34" charset="0"/>
              <a:buChar char="•"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กองทุนประกันสังคม</a:t>
            </a:r>
          </a:p>
          <a:p>
            <a:pPr>
              <a:buFont typeface="Arial" pitchFamily="34" charset="0"/>
              <a:buChar char="•"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กรมบัญชีกลาง</a:t>
            </a:r>
          </a:p>
        </p:txBody>
      </p:sp>
      <p:sp>
        <p:nvSpPr>
          <p:cNvPr id="3" name="ตัวแทนข้อความ 19">
            <a:extLst>
              <a:ext uri="{FF2B5EF4-FFF2-40B4-BE49-F238E27FC236}">
                <a16:creationId xmlns:a16="http://schemas.microsoft.com/office/drawing/2014/main" id="{C6054CA5-138B-4D4B-86DD-6607798B5D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46" y="365170"/>
            <a:ext cx="7773979" cy="730999"/>
          </a:xfrm>
        </p:spPr>
        <p:txBody>
          <a:bodyPr/>
          <a:lstStyle/>
          <a:p>
            <a:r>
              <a:rPr lang="th-TH" sz="6000" b="1" dirty="0">
                <a:latin typeface="TH SarabunPSK" pitchFamily="34" charset="-34"/>
                <a:cs typeface="TH SarabunPSK" pitchFamily="34" charset="-34"/>
              </a:rPr>
              <a:t>รายได้หลักของ รพ.รัฐ มาจากไหน</a:t>
            </a:r>
            <a:r>
              <a:rPr lang="en-US" sz="6000" b="1" dirty="0">
                <a:latin typeface="TH SarabunPSK" pitchFamily="34" charset="-34"/>
                <a:cs typeface="TH SarabunPSK" pitchFamily="34" charset="-34"/>
              </a:rPr>
              <a:t>?</a:t>
            </a:r>
            <a:r>
              <a:rPr lang="th-TH" sz="6000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en-US" sz="60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EB0FCF05-17E9-49E2-B25B-FF81FB702572}"/>
              </a:ext>
            </a:extLst>
          </p:cNvPr>
          <p:cNvGrpSpPr/>
          <p:nvPr/>
        </p:nvGrpSpPr>
        <p:grpSpPr>
          <a:xfrm>
            <a:off x="5990943" y="420414"/>
            <a:ext cx="2680232" cy="1772488"/>
            <a:chOff x="5990943" y="420414"/>
            <a:chExt cx="2680232" cy="1772488"/>
          </a:xfrm>
        </p:grpSpPr>
        <p:sp>
          <p:nvSpPr>
            <p:cNvPr id="12" name="รูปแบบอิสระ: รูปร่าง 11">
              <a:extLst>
                <a:ext uri="{FF2B5EF4-FFF2-40B4-BE49-F238E27FC236}">
                  <a16:creationId xmlns:a16="http://schemas.microsoft.com/office/drawing/2014/main" id="{0EC7DB6E-4B99-49E4-9127-7BCE506020B5}"/>
                </a:ext>
              </a:extLst>
            </p:cNvPr>
            <p:cNvSpPr/>
            <p:nvPr/>
          </p:nvSpPr>
          <p:spPr>
            <a:xfrm>
              <a:off x="6849318" y="985763"/>
              <a:ext cx="474574" cy="474574"/>
            </a:xfrm>
            <a:custGeom>
              <a:avLst/>
              <a:gdLst>
                <a:gd name="connsiteX0" fmla="*/ 475560 w 475560"/>
                <a:gd name="connsiteY0" fmla="*/ 159584 h 475560"/>
                <a:gd name="connsiteX1" fmla="*/ 314381 w 475560"/>
                <a:gd name="connsiteY1" fmla="*/ 159584 h 475560"/>
                <a:gd name="connsiteX2" fmla="*/ 314381 w 475560"/>
                <a:gd name="connsiteY2" fmla="*/ 0 h 475560"/>
                <a:gd name="connsiteX3" fmla="*/ 159584 w 475560"/>
                <a:gd name="connsiteY3" fmla="*/ 0 h 475560"/>
                <a:gd name="connsiteX4" fmla="*/ 159584 w 475560"/>
                <a:gd name="connsiteY4" fmla="*/ 159584 h 475560"/>
                <a:gd name="connsiteX5" fmla="*/ 0 w 475560"/>
                <a:gd name="connsiteY5" fmla="*/ 159584 h 475560"/>
                <a:gd name="connsiteX6" fmla="*/ 0 w 475560"/>
                <a:gd name="connsiteY6" fmla="*/ 314381 h 475560"/>
                <a:gd name="connsiteX7" fmla="*/ 159584 w 475560"/>
                <a:gd name="connsiteY7" fmla="*/ 314381 h 475560"/>
                <a:gd name="connsiteX8" fmla="*/ 159584 w 475560"/>
                <a:gd name="connsiteY8" fmla="*/ 475561 h 475560"/>
                <a:gd name="connsiteX9" fmla="*/ 314381 w 475560"/>
                <a:gd name="connsiteY9" fmla="*/ 475561 h 475560"/>
                <a:gd name="connsiteX10" fmla="*/ 314381 w 475560"/>
                <a:gd name="connsiteY10" fmla="*/ 314381 h 475560"/>
                <a:gd name="connsiteX11" fmla="*/ 475560 w 475560"/>
                <a:gd name="connsiteY11" fmla="*/ 314381 h 47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560" h="475560">
                  <a:moveTo>
                    <a:pt x="475560" y="159584"/>
                  </a:moveTo>
                  <a:lnTo>
                    <a:pt x="314381" y="159584"/>
                  </a:lnTo>
                  <a:lnTo>
                    <a:pt x="314381" y="0"/>
                  </a:lnTo>
                  <a:lnTo>
                    <a:pt x="159584" y="0"/>
                  </a:lnTo>
                  <a:lnTo>
                    <a:pt x="159584" y="159584"/>
                  </a:lnTo>
                  <a:lnTo>
                    <a:pt x="0" y="159584"/>
                  </a:lnTo>
                  <a:lnTo>
                    <a:pt x="0" y="314381"/>
                  </a:lnTo>
                  <a:lnTo>
                    <a:pt x="159584" y="314381"/>
                  </a:lnTo>
                  <a:lnTo>
                    <a:pt x="159584" y="475561"/>
                  </a:lnTo>
                  <a:lnTo>
                    <a:pt x="314381" y="475561"/>
                  </a:lnTo>
                  <a:lnTo>
                    <a:pt x="314381" y="314381"/>
                  </a:lnTo>
                  <a:lnTo>
                    <a:pt x="475560" y="31438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รูปแบบอิสระ: รูปร่าง 12">
              <a:extLst>
                <a:ext uri="{FF2B5EF4-FFF2-40B4-BE49-F238E27FC236}">
                  <a16:creationId xmlns:a16="http://schemas.microsoft.com/office/drawing/2014/main" id="{B8C38C68-139F-4ECD-83A7-D8BA80D60AA6}"/>
                </a:ext>
              </a:extLst>
            </p:cNvPr>
            <p:cNvSpPr/>
            <p:nvPr/>
          </p:nvSpPr>
          <p:spPr>
            <a:xfrm>
              <a:off x="6427298" y="657701"/>
              <a:ext cx="41405" cy="41405"/>
            </a:xfrm>
            <a:custGeom>
              <a:avLst/>
              <a:gdLst>
                <a:gd name="connsiteX0" fmla="*/ 41491 w 41491"/>
                <a:gd name="connsiteY0" fmla="*/ 20746 h 41491"/>
                <a:gd name="connsiteX1" fmla="*/ 20746 w 41491"/>
                <a:gd name="connsiteY1" fmla="*/ 41492 h 41491"/>
                <a:gd name="connsiteX2" fmla="*/ 0 w 41491"/>
                <a:gd name="connsiteY2" fmla="*/ 20746 h 41491"/>
                <a:gd name="connsiteX3" fmla="*/ 20746 w 41491"/>
                <a:gd name="connsiteY3" fmla="*/ 0 h 41491"/>
                <a:gd name="connsiteX4" fmla="*/ 41491 w 41491"/>
                <a:gd name="connsiteY4" fmla="*/ 20746 h 4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91" h="41491">
                  <a:moveTo>
                    <a:pt x="41491" y="20746"/>
                  </a:moveTo>
                  <a:cubicBezTo>
                    <a:pt x="41491" y="31917"/>
                    <a:pt x="31917" y="41492"/>
                    <a:pt x="20746" y="41492"/>
                  </a:cubicBezTo>
                  <a:cubicBezTo>
                    <a:pt x="9575" y="41492"/>
                    <a:pt x="0" y="31917"/>
                    <a:pt x="0" y="20746"/>
                  </a:cubicBezTo>
                  <a:cubicBezTo>
                    <a:pt x="0" y="9575"/>
                    <a:pt x="9575" y="0"/>
                    <a:pt x="20746" y="0"/>
                  </a:cubicBezTo>
                  <a:cubicBezTo>
                    <a:pt x="31917" y="0"/>
                    <a:pt x="41491" y="9575"/>
                    <a:pt x="41491" y="20746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รูปแบบอิสระ: รูปร่าง 13">
              <a:extLst>
                <a:ext uri="{FF2B5EF4-FFF2-40B4-BE49-F238E27FC236}">
                  <a16:creationId xmlns:a16="http://schemas.microsoft.com/office/drawing/2014/main" id="{390B3E59-14F2-4590-89CC-BB82B7470D93}"/>
                </a:ext>
              </a:extLst>
            </p:cNvPr>
            <p:cNvSpPr/>
            <p:nvPr/>
          </p:nvSpPr>
          <p:spPr>
            <a:xfrm>
              <a:off x="6793580" y="1657812"/>
              <a:ext cx="482537" cy="482537"/>
            </a:xfrm>
            <a:custGeom>
              <a:avLst/>
              <a:gdLst>
                <a:gd name="connsiteX0" fmla="*/ 306401 w 483539"/>
                <a:gd name="connsiteY0" fmla="*/ 12767 h 483539"/>
                <a:gd name="connsiteX1" fmla="*/ 306401 w 483539"/>
                <a:gd name="connsiteY1" fmla="*/ 161180 h 483539"/>
                <a:gd name="connsiteX2" fmla="*/ 306401 w 483539"/>
                <a:gd name="connsiteY2" fmla="*/ 175542 h 483539"/>
                <a:gd name="connsiteX3" fmla="*/ 320763 w 483539"/>
                <a:gd name="connsiteY3" fmla="*/ 175542 h 483539"/>
                <a:gd name="connsiteX4" fmla="*/ 469177 w 483539"/>
                <a:gd name="connsiteY4" fmla="*/ 175542 h 483539"/>
                <a:gd name="connsiteX5" fmla="*/ 469177 w 483539"/>
                <a:gd name="connsiteY5" fmla="*/ 304806 h 483539"/>
                <a:gd name="connsiteX6" fmla="*/ 320763 w 483539"/>
                <a:gd name="connsiteY6" fmla="*/ 304806 h 483539"/>
                <a:gd name="connsiteX7" fmla="*/ 306401 w 483539"/>
                <a:gd name="connsiteY7" fmla="*/ 304806 h 483539"/>
                <a:gd name="connsiteX8" fmla="*/ 306401 w 483539"/>
                <a:gd name="connsiteY8" fmla="*/ 319168 h 483539"/>
                <a:gd name="connsiteX9" fmla="*/ 306401 w 483539"/>
                <a:gd name="connsiteY9" fmla="*/ 467581 h 483539"/>
                <a:gd name="connsiteX10" fmla="*/ 177138 w 483539"/>
                <a:gd name="connsiteY10" fmla="*/ 467581 h 483539"/>
                <a:gd name="connsiteX11" fmla="*/ 177138 w 483539"/>
                <a:gd name="connsiteY11" fmla="*/ 319168 h 483539"/>
                <a:gd name="connsiteX12" fmla="*/ 177138 w 483539"/>
                <a:gd name="connsiteY12" fmla="*/ 304806 h 483539"/>
                <a:gd name="connsiteX13" fmla="*/ 162776 w 483539"/>
                <a:gd name="connsiteY13" fmla="*/ 304806 h 483539"/>
                <a:gd name="connsiteX14" fmla="*/ 14363 w 483539"/>
                <a:gd name="connsiteY14" fmla="*/ 304806 h 483539"/>
                <a:gd name="connsiteX15" fmla="*/ 14363 w 483539"/>
                <a:gd name="connsiteY15" fmla="*/ 175542 h 483539"/>
                <a:gd name="connsiteX16" fmla="*/ 162776 w 483539"/>
                <a:gd name="connsiteY16" fmla="*/ 175542 h 483539"/>
                <a:gd name="connsiteX17" fmla="*/ 177138 w 483539"/>
                <a:gd name="connsiteY17" fmla="*/ 175542 h 483539"/>
                <a:gd name="connsiteX18" fmla="*/ 177138 w 483539"/>
                <a:gd name="connsiteY18" fmla="*/ 161180 h 483539"/>
                <a:gd name="connsiteX19" fmla="*/ 177138 w 483539"/>
                <a:gd name="connsiteY19" fmla="*/ 12767 h 483539"/>
                <a:gd name="connsiteX20" fmla="*/ 306401 w 483539"/>
                <a:gd name="connsiteY20" fmla="*/ 12767 h 483539"/>
                <a:gd name="connsiteX21" fmla="*/ 320763 w 483539"/>
                <a:gd name="connsiteY21" fmla="*/ 0 h 483539"/>
                <a:gd name="connsiteX22" fmla="*/ 162776 w 483539"/>
                <a:gd name="connsiteY22" fmla="*/ 0 h 483539"/>
                <a:gd name="connsiteX23" fmla="*/ 162776 w 483539"/>
                <a:gd name="connsiteY23" fmla="*/ 162776 h 483539"/>
                <a:gd name="connsiteX24" fmla="*/ 0 w 483539"/>
                <a:gd name="connsiteY24" fmla="*/ 162776 h 483539"/>
                <a:gd name="connsiteX25" fmla="*/ 0 w 483539"/>
                <a:gd name="connsiteY25" fmla="*/ 320764 h 483539"/>
                <a:gd name="connsiteX26" fmla="*/ 162776 w 483539"/>
                <a:gd name="connsiteY26" fmla="*/ 320764 h 483539"/>
                <a:gd name="connsiteX27" fmla="*/ 162776 w 483539"/>
                <a:gd name="connsiteY27" fmla="*/ 483540 h 483539"/>
                <a:gd name="connsiteX28" fmla="*/ 320763 w 483539"/>
                <a:gd name="connsiteY28" fmla="*/ 483540 h 483539"/>
                <a:gd name="connsiteX29" fmla="*/ 320763 w 483539"/>
                <a:gd name="connsiteY29" fmla="*/ 320764 h 483539"/>
                <a:gd name="connsiteX30" fmla="*/ 483539 w 483539"/>
                <a:gd name="connsiteY30" fmla="*/ 320764 h 483539"/>
                <a:gd name="connsiteX31" fmla="*/ 483539 w 483539"/>
                <a:gd name="connsiteY31" fmla="*/ 162776 h 483539"/>
                <a:gd name="connsiteX32" fmla="*/ 320763 w 483539"/>
                <a:gd name="connsiteY32" fmla="*/ 162776 h 483539"/>
                <a:gd name="connsiteX33" fmla="*/ 320763 w 483539"/>
                <a:gd name="connsiteY33" fmla="*/ 0 h 483539"/>
                <a:gd name="connsiteX34" fmla="*/ 320763 w 483539"/>
                <a:gd name="connsiteY34" fmla="*/ 0 h 48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83539" h="483539">
                  <a:moveTo>
                    <a:pt x="306401" y="12767"/>
                  </a:moveTo>
                  <a:lnTo>
                    <a:pt x="306401" y="161180"/>
                  </a:lnTo>
                  <a:lnTo>
                    <a:pt x="306401" y="175542"/>
                  </a:lnTo>
                  <a:lnTo>
                    <a:pt x="320763" y="175542"/>
                  </a:lnTo>
                  <a:lnTo>
                    <a:pt x="469177" y="175542"/>
                  </a:lnTo>
                  <a:lnTo>
                    <a:pt x="469177" y="304806"/>
                  </a:lnTo>
                  <a:lnTo>
                    <a:pt x="320763" y="304806"/>
                  </a:lnTo>
                  <a:lnTo>
                    <a:pt x="306401" y="304806"/>
                  </a:lnTo>
                  <a:lnTo>
                    <a:pt x="306401" y="319168"/>
                  </a:lnTo>
                  <a:lnTo>
                    <a:pt x="306401" y="467581"/>
                  </a:lnTo>
                  <a:lnTo>
                    <a:pt x="177138" y="467581"/>
                  </a:lnTo>
                  <a:lnTo>
                    <a:pt x="177138" y="319168"/>
                  </a:lnTo>
                  <a:lnTo>
                    <a:pt x="177138" y="304806"/>
                  </a:lnTo>
                  <a:lnTo>
                    <a:pt x="162776" y="304806"/>
                  </a:lnTo>
                  <a:lnTo>
                    <a:pt x="14363" y="304806"/>
                  </a:lnTo>
                  <a:lnTo>
                    <a:pt x="14363" y="175542"/>
                  </a:lnTo>
                  <a:lnTo>
                    <a:pt x="162776" y="175542"/>
                  </a:lnTo>
                  <a:lnTo>
                    <a:pt x="177138" y="175542"/>
                  </a:lnTo>
                  <a:lnTo>
                    <a:pt x="177138" y="161180"/>
                  </a:lnTo>
                  <a:lnTo>
                    <a:pt x="177138" y="12767"/>
                  </a:lnTo>
                  <a:lnTo>
                    <a:pt x="306401" y="12767"/>
                  </a:lnTo>
                  <a:moveTo>
                    <a:pt x="320763" y="0"/>
                  </a:moveTo>
                  <a:lnTo>
                    <a:pt x="162776" y="0"/>
                  </a:lnTo>
                  <a:lnTo>
                    <a:pt x="162776" y="162776"/>
                  </a:lnTo>
                  <a:lnTo>
                    <a:pt x="0" y="162776"/>
                  </a:lnTo>
                  <a:lnTo>
                    <a:pt x="0" y="320764"/>
                  </a:lnTo>
                  <a:lnTo>
                    <a:pt x="162776" y="320764"/>
                  </a:lnTo>
                  <a:lnTo>
                    <a:pt x="162776" y="483540"/>
                  </a:lnTo>
                  <a:lnTo>
                    <a:pt x="320763" y="483540"/>
                  </a:lnTo>
                  <a:lnTo>
                    <a:pt x="320763" y="320764"/>
                  </a:lnTo>
                  <a:lnTo>
                    <a:pt x="483539" y="320764"/>
                  </a:lnTo>
                  <a:lnTo>
                    <a:pt x="483539" y="162776"/>
                  </a:lnTo>
                  <a:lnTo>
                    <a:pt x="320763" y="162776"/>
                  </a:lnTo>
                  <a:lnTo>
                    <a:pt x="320763" y="0"/>
                  </a:lnTo>
                  <a:lnTo>
                    <a:pt x="320763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รูปแบบอิสระ: รูปร่าง 15">
              <a:extLst>
                <a:ext uri="{FF2B5EF4-FFF2-40B4-BE49-F238E27FC236}">
                  <a16:creationId xmlns:a16="http://schemas.microsoft.com/office/drawing/2014/main" id="{C1A36881-A3CE-4B40-9C67-3E7346C7FD2D}"/>
                </a:ext>
              </a:extLst>
            </p:cNvPr>
            <p:cNvSpPr/>
            <p:nvPr/>
          </p:nvSpPr>
          <p:spPr>
            <a:xfrm>
              <a:off x="5990943" y="1087685"/>
              <a:ext cx="79626" cy="79627"/>
            </a:xfrm>
            <a:custGeom>
              <a:avLst/>
              <a:gdLst>
                <a:gd name="connsiteX0" fmla="*/ 79792 w 79791"/>
                <a:gd name="connsiteY0" fmla="*/ 39896 h 79792"/>
                <a:gd name="connsiteX1" fmla="*/ 39896 w 79791"/>
                <a:gd name="connsiteY1" fmla="*/ 79792 h 79792"/>
                <a:gd name="connsiteX2" fmla="*/ 0 w 79791"/>
                <a:gd name="connsiteY2" fmla="*/ 39896 h 79792"/>
                <a:gd name="connsiteX3" fmla="*/ 39896 w 79791"/>
                <a:gd name="connsiteY3" fmla="*/ 0 h 79792"/>
                <a:gd name="connsiteX4" fmla="*/ 79792 w 79791"/>
                <a:gd name="connsiteY4" fmla="*/ 39896 h 7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91" h="79792">
                  <a:moveTo>
                    <a:pt x="79792" y="39896"/>
                  </a:moveTo>
                  <a:cubicBezTo>
                    <a:pt x="79792" y="62238"/>
                    <a:pt x="62238" y="79792"/>
                    <a:pt x="39896" y="79792"/>
                  </a:cubicBezTo>
                  <a:cubicBezTo>
                    <a:pt x="17555" y="79792"/>
                    <a:pt x="0" y="62238"/>
                    <a:pt x="0" y="39896"/>
                  </a:cubicBezTo>
                  <a:cubicBezTo>
                    <a:pt x="0" y="17554"/>
                    <a:pt x="17555" y="0"/>
                    <a:pt x="39896" y="0"/>
                  </a:cubicBezTo>
                  <a:cubicBezTo>
                    <a:pt x="60643" y="0"/>
                    <a:pt x="79792" y="17554"/>
                    <a:pt x="79792" y="39896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รูปแบบอิสระ: รูปร่าง 17">
              <a:extLst>
                <a:ext uri="{FF2B5EF4-FFF2-40B4-BE49-F238E27FC236}">
                  <a16:creationId xmlns:a16="http://schemas.microsoft.com/office/drawing/2014/main" id="{96EB0A80-E85B-4AB7-B04D-6490EB201A63}"/>
                </a:ext>
              </a:extLst>
            </p:cNvPr>
            <p:cNvSpPr/>
            <p:nvPr/>
          </p:nvSpPr>
          <p:spPr>
            <a:xfrm>
              <a:off x="7753876" y="1248531"/>
              <a:ext cx="917299" cy="917298"/>
            </a:xfrm>
            <a:custGeom>
              <a:avLst/>
              <a:gdLst>
                <a:gd name="connsiteX0" fmla="*/ 919204 w 919204"/>
                <a:gd name="connsiteY0" fmla="*/ 309593 h 919204"/>
                <a:gd name="connsiteX1" fmla="*/ 609611 w 919204"/>
                <a:gd name="connsiteY1" fmla="*/ 309593 h 919204"/>
                <a:gd name="connsiteX2" fmla="*/ 609611 w 919204"/>
                <a:gd name="connsiteY2" fmla="*/ 0 h 919204"/>
                <a:gd name="connsiteX3" fmla="*/ 309593 w 919204"/>
                <a:gd name="connsiteY3" fmla="*/ 0 h 919204"/>
                <a:gd name="connsiteX4" fmla="*/ 309593 w 919204"/>
                <a:gd name="connsiteY4" fmla="*/ 309593 h 919204"/>
                <a:gd name="connsiteX5" fmla="*/ 0 w 919204"/>
                <a:gd name="connsiteY5" fmla="*/ 309593 h 919204"/>
                <a:gd name="connsiteX6" fmla="*/ 0 w 919204"/>
                <a:gd name="connsiteY6" fmla="*/ 609611 h 919204"/>
                <a:gd name="connsiteX7" fmla="*/ 309593 w 919204"/>
                <a:gd name="connsiteY7" fmla="*/ 609611 h 919204"/>
                <a:gd name="connsiteX8" fmla="*/ 309593 w 919204"/>
                <a:gd name="connsiteY8" fmla="*/ 919204 h 919204"/>
                <a:gd name="connsiteX9" fmla="*/ 609611 w 919204"/>
                <a:gd name="connsiteY9" fmla="*/ 919204 h 919204"/>
                <a:gd name="connsiteX10" fmla="*/ 609611 w 919204"/>
                <a:gd name="connsiteY10" fmla="*/ 609611 h 919204"/>
                <a:gd name="connsiteX11" fmla="*/ 919204 w 919204"/>
                <a:gd name="connsiteY11" fmla="*/ 609611 h 91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9204" h="919204">
                  <a:moveTo>
                    <a:pt x="919204" y="309593"/>
                  </a:moveTo>
                  <a:lnTo>
                    <a:pt x="609611" y="309593"/>
                  </a:lnTo>
                  <a:lnTo>
                    <a:pt x="609611" y="0"/>
                  </a:lnTo>
                  <a:lnTo>
                    <a:pt x="309593" y="0"/>
                  </a:lnTo>
                  <a:lnTo>
                    <a:pt x="309593" y="309593"/>
                  </a:lnTo>
                  <a:lnTo>
                    <a:pt x="0" y="309593"/>
                  </a:lnTo>
                  <a:lnTo>
                    <a:pt x="0" y="609611"/>
                  </a:lnTo>
                  <a:lnTo>
                    <a:pt x="309593" y="609611"/>
                  </a:lnTo>
                  <a:lnTo>
                    <a:pt x="309593" y="919204"/>
                  </a:lnTo>
                  <a:lnTo>
                    <a:pt x="609611" y="919204"/>
                  </a:lnTo>
                  <a:lnTo>
                    <a:pt x="609611" y="609611"/>
                  </a:lnTo>
                  <a:lnTo>
                    <a:pt x="919204" y="60961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รูปแบบอิสระ: รูปร่าง 18">
              <a:extLst>
                <a:ext uri="{FF2B5EF4-FFF2-40B4-BE49-F238E27FC236}">
                  <a16:creationId xmlns:a16="http://schemas.microsoft.com/office/drawing/2014/main" id="{19297571-7923-46F0-AE35-E3315CE5EE54}"/>
                </a:ext>
              </a:extLst>
            </p:cNvPr>
            <p:cNvSpPr/>
            <p:nvPr/>
          </p:nvSpPr>
          <p:spPr>
            <a:xfrm>
              <a:off x="6104013" y="1334527"/>
              <a:ext cx="453871" cy="453871"/>
            </a:xfrm>
            <a:custGeom>
              <a:avLst/>
              <a:gdLst>
                <a:gd name="connsiteX0" fmla="*/ 288847 w 454814"/>
                <a:gd name="connsiteY0" fmla="*/ 12767 h 454814"/>
                <a:gd name="connsiteX1" fmla="*/ 288847 w 454814"/>
                <a:gd name="connsiteY1" fmla="*/ 153200 h 454814"/>
                <a:gd name="connsiteX2" fmla="*/ 288847 w 454814"/>
                <a:gd name="connsiteY2" fmla="*/ 165967 h 454814"/>
                <a:gd name="connsiteX3" fmla="*/ 301613 w 454814"/>
                <a:gd name="connsiteY3" fmla="*/ 165967 h 454814"/>
                <a:gd name="connsiteX4" fmla="*/ 442048 w 454814"/>
                <a:gd name="connsiteY4" fmla="*/ 165967 h 454814"/>
                <a:gd name="connsiteX5" fmla="*/ 442048 w 454814"/>
                <a:gd name="connsiteY5" fmla="*/ 288847 h 454814"/>
                <a:gd name="connsiteX6" fmla="*/ 301613 w 454814"/>
                <a:gd name="connsiteY6" fmla="*/ 288847 h 454814"/>
                <a:gd name="connsiteX7" fmla="*/ 288847 w 454814"/>
                <a:gd name="connsiteY7" fmla="*/ 288847 h 454814"/>
                <a:gd name="connsiteX8" fmla="*/ 288847 w 454814"/>
                <a:gd name="connsiteY8" fmla="*/ 301614 h 454814"/>
                <a:gd name="connsiteX9" fmla="*/ 288847 w 454814"/>
                <a:gd name="connsiteY9" fmla="*/ 442048 h 454814"/>
                <a:gd name="connsiteX10" fmla="*/ 165967 w 454814"/>
                <a:gd name="connsiteY10" fmla="*/ 442048 h 454814"/>
                <a:gd name="connsiteX11" fmla="*/ 165967 w 454814"/>
                <a:gd name="connsiteY11" fmla="*/ 301614 h 454814"/>
                <a:gd name="connsiteX12" fmla="*/ 165967 w 454814"/>
                <a:gd name="connsiteY12" fmla="*/ 288847 h 454814"/>
                <a:gd name="connsiteX13" fmla="*/ 153200 w 454814"/>
                <a:gd name="connsiteY13" fmla="*/ 288847 h 454814"/>
                <a:gd name="connsiteX14" fmla="*/ 12767 w 454814"/>
                <a:gd name="connsiteY14" fmla="*/ 288847 h 454814"/>
                <a:gd name="connsiteX15" fmla="*/ 12767 w 454814"/>
                <a:gd name="connsiteY15" fmla="*/ 165967 h 454814"/>
                <a:gd name="connsiteX16" fmla="*/ 153200 w 454814"/>
                <a:gd name="connsiteY16" fmla="*/ 165967 h 454814"/>
                <a:gd name="connsiteX17" fmla="*/ 165967 w 454814"/>
                <a:gd name="connsiteY17" fmla="*/ 165967 h 454814"/>
                <a:gd name="connsiteX18" fmla="*/ 165967 w 454814"/>
                <a:gd name="connsiteY18" fmla="*/ 153200 h 454814"/>
                <a:gd name="connsiteX19" fmla="*/ 165967 w 454814"/>
                <a:gd name="connsiteY19" fmla="*/ 12767 h 454814"/>
                <a:gd name="connsiteX20" fmla="*/ 288847 w 454814"/>
                <a:gd name="connsiteY20" fmla="*/ 12767 h 454814"/>
                <a:gd name="connsiteX21" fmla="*/ 301613 w 454814"/>
                <a:gd name="connsiteY21" fmla="*/ 0 h 454814"/>
                <a:gd name="connsiteX22" fmla="*/ 153200 w 454814"/>
                <a:gd name="connsiteY22" fmla="*/ 0 h 454814"/>
                <a:gd name="connsiteX23" fmla="*/ 153200 w 454814"/>
                <a:gd name="connsiteY23" fmla="*/ 153200 h 454814"/>
                <a:gd name="connsiteX24" fmla="*/ 0 w 454814"/>
                <a:gd name="connsiteY24" fmla="*/ 153200 h 454814"/>
                <a:gd name="connsiteX25" fmla="*/ 0 w 454814"/>
                <a:gd name="connsiteY25" fmla="*/ 301614 h 454814"/>
                <a:gd name="connsiteX26" fmla="*/ 153200 w 454814"/>
                <a:gd name="connsiteY26" fmla="*/ 301614 h 454814"/>
                <a:gd name="connsiteX27" fmla="*/ 153200 w 454814"/>
                <a:gd name="connsiteY27" fmla="*/ 454815 h 454814"/>
                <a:gd name="connsiteX28" fmla="*/ 301613 w 454814"/>
                <a:gd name="connsiteY28" fmla="*/ 454815 h 454814"/>
                <a:gd name="connsiteX29" fmla="*/ 301613 w 454814"/>
                <a:gd name="connsiteY29" fmla="*/ 301614 h 454814"/>
                <a:gd name="connsiteX30" fmla="*/ 454814 w 454814"/>
                <a:gd name="connsiteY30" fmla="*/ 301614 h 454814"/>
                <a:gd name="connsiteX31" fmla="*/ 454814 w 454814"/>
                <a:gd name="connsiteY31" fmla="*/ 153200 h 454814"/>
                <a:gd name="connsiteX32" fmla="*/ 301613 w 454814"/>
                <a:gd name="connsiteY32" fmla="*/ 153200 h 454814"/>
                <a:gd name="connsiteX33" fmla="*/ 301613 w 454814"/>
                <a:gd name="connsiteY33" fmla="*/ 0 h 454814"/>
                <a:gd name="connsiteX34" fmla="*/ 301613 w 454814"/>
                <a:gd name="connsiteY34" fmla="*/ 0 h 45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54814" h="454814">
                  <a:moveTo>
                    <a:pt x="288847" y="12767"/>
                  </a:moveTo>
                  <a:lnTo>
                    <a:pt x="288847" y="153200"/>
                  </a:lnTo>
                  <a:lnTo>
                    <a:pt x="288847" y="165967"/>
                  </a:lnTo>
                  <a:lnTo>
                    <a:pt x="301613" y="165967"/>
                  </a:lnTo>
                  <a:lnTo>
                    <a:pt x="442048" y="165967"/>
                  </a:lnTo>
                  <a:lnTo>
                    <a:pt x="442048" y="288847"/>
                  </a:lnTo>
                  <a:lnTo>
                    <a:pt x="301613" y="288847"/>
                  </a:lnTo>
                  <a:lnTo>
                    <a:pt x="288847" y="288847"/>
                  </a:lnTo>
                  <a:lnTo>
                    <a:pt x="288847" y="301614"/>
                  </a:lnTo>
                  <a:lnTo>
                    <a:pt x="288847" y="442048"/>
                  </a:lnTo>
                  <a:lnTo>
                    <a:pt x="165967" y="442048"/>
                  </a:lnTo>
                  <a:lnTo>
                    <a:pt x="165967" y="301614"/>
                  </a:lnTo>
                  <a:lnTo>
                    <a:pt x="165967" y="288847"/>
                  </a:lnTo>
                  <a:lnTo>
                    <a:pt x="153200" y="288847"/>
                  </a:lnTo>
                  <a:lnTo>
                    <a:pt x="12767" y="288847"/>
                  </a:lnTo>
                  <a:lnTo>
                    <a:pt x="12767" y="165967"/>
                  </a:lnTo>
                  <a:lnTo>
                    <a:pt x="153200" y="165967"/>
                  </a:lnTo>
                  <a:lnTo>
                    <a:pt x="165967" y="165967"/>
                  </a:lnTo>
                  <a:lnTo>
                    <a:pt x="165967" y="153200"/>
                  </a:lnTo>
                  <a:lnTo>
                    <a:pt x="165967" y="12767"/>
                  </a:lnTo>
                  <a:lnTo>
                    <a:pt x="288847" y="12767"/>
                  </a:lnTo>
                  <a:moveTo>
                    <a:pt x="301613" y="0"/>
                  </a:moveTo>
                  <a:lnTo>
                    <a:pt x="153200" y="0"/>
                  </a:lnTo>
                  <a:lnTo>
                    <a:pt x="153200" y="153200"/>
                  </a:lnTo>
                  <a:lnTo>
                    <a:pt x="0" y="153200"/>
                  </a:lnTo>
                  <a:lnTo>
                    <a:pt x="0" y="301614"/>
                  </a:lnTo>
                  <a:lnTo>
                    <a:pt x="153200" y="301614"/>
                  </a:lnTo>
                  <a:lnTo>
                    <a:pt x="153200" y="454815"/>
                  </a:lnTo>
                  <a:lnTo>
                    <a:pt x="301613" y="454815"/>
                  </a:lnTo>
                  <a:lnTo>
                    <a:pt x="301613" y="301614"/>
                  </a:lnTo>
                  <a:lnTo>
                    <a:pt x="454814" y="301614"/>
                  </a:lnTo>
                  <a:lnTo>
                    <a:pt x="454814" y="153200"/>
                  </a:lnTo>
                  <a:lnTo>
                    <a:pt x="301613" y="153200"/>
                  </a:lnTo>
                  <a:lnTo>
                    <a:pt x="301613" y="0"/>
                  </a:lnTo>
                  <a:lnTo>
                    <a:pt x="301613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รูปแบบอิสระ: รูปร่าง 19">
              <a:extLst>
                <a:ext uri="{FF2B5EF4-FFF2-40B4-BE49-F238E27FC236}">
                  <a16:creationId xmlns:a16="http://schemas.microsoft.com/office/drawing/2014/main" id="{77DF4006-DAAB-49B1-B2A3-8B1C55021200}"/>
                </a:ext>
              </a:extLst>
            </p:cNvPr>
            <p:cNvSpPr/>
            <p:nvPr/>
          </p:nvSpPr>
          <p:spPr>
            <a:xfrm>
              <a:off x="6239379" y="2062254"/>
              <a:ext cx="130588" cy="130648"/>
            </a:xfrm>
            <a:custGeom>
              <a:avLst/>
              <a:gdLst>
                <a:gd name="connsiteX0" fmla="*/ 130859 w 130859"/>
                <a:gd name="connsiteY0" fmla="*/ 65490 h 130919"/>
                <a:gd name="connsiteX1" fmla="*/ 65429 w 130859"/>
                <a:gd name="connsiteY1" fmla="*/ 130919 h 130919"/>
                <a:gd name="connsiteX2" fmla="*/ 0 w 130859"/>
                <a:gd name="connsiteY2" fmla="*/ 65490 h 130919"/>
                <a:gd name="connsiteX3" fmla="*/ 65429 w 130859"/>
                <a:gd name="connsiteY3" fmla="*/ 60 h 130919"/>
                <a:gd name="connsiteX4" fmla="*/ 130859 w 130859"/>
                <a:gd name="connsiteY4" fmla="*/ 65490 h 130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59" h="130919">
                  <a:moveTo>
                    <a:pt x="130859" y="65490"/>
                  </a:moveTo>
                  <a:cubicBezTo>
                    <a:pt x="130859" y="102194"/>
                    <a:pt x="100538" y="130919"/>
                    <a:pt x="65429" y="130919"/>
                  </a:cubicBezTo>
                  <a:cubicBezTo>
                    <a:pt x="28725" y="130919"/>
                    <a:pt x="0" y="100599"/>
                    <a:pt x="0" y="65490"/>
                  </a:cubicBezTo>
                  <a:cubicBezTo>
                    <a:pt x="0" y="28786"/>
                    <a:pt x="30320" y="60"/>
                    <a:pt x="65429" y="60"/>
                  </a:cubicBezTo>
                  <a:cubicBezTo>
                    <a:pt x="100538" y="-1536"/>
                    <a:pt x="130859" y="28786"/>
                    <a:pt x="130859" y="6549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รูปแบบอิสระ: รูปร่าง 20">
              <a:extLst>
                <a:ext uri="{FF2B5EF4-FFF2-40B4-BE49-F238E27FC236}">
                  <a16:creationId xmlns:a16="http://schemas.microsoft.com/office/drawing/2014/main" id="{7C3AE8D6-0B44-4809-AE11-FC4BA9C0CD2C}"/>
                </a:ext>
              </a:extLst>
            </p:cNvPr>
            <p:cNvSpPr/>
            <p:nvPr/>
          </p:nvSpPr>
          <p:spPr>
            <a:xfrm>
              <a:off x="7115272" y="1011243"/>
              <a:ext cx="982592" cy="982592"/>
            </a:xfrm>
            <a:custGeom>
              <a:avLst/>
              <a:gdLst>
                <a:gd name="connsiteX0" fmla="*/ 625569 w 984633"/>
                <a:gd name="connsiteY0" fmla="*/ 28725 h 984633"/>
                <a:gd name="connsiteX1" fmla="*/ 625569 w 984633"/>
                <a:gd name="connsiteY1" fmla="*/ 331935 h 984633"/>
                <a:gd name="connsiteX2" fmla="*/ 625569 w 984633"/>
                <a:gd name="connsiteY2" fmla="*/ 360660 h 984633"/>
                <a:gd name="connsiteX3" fmla="*/ 654294 w 984633"/>
                <a:gd name="connsiteY3" fmla="*/ 360660 h 984633"/>
                <a:gd name="connsiteX4" fmla="*/ 957504 w 984633"/>
                <a:gd name="connsiteY4" fmla="*/ 360660 h 984633"/>
                <a:gd name="connsiteX5" fmla="*/ 957504 w 984633"/>
                <a:gd name="connsiteY5" fmla="*/ 625570 h 984633"/>
                <a:gd name="connsiteX6" fmla="*/ 654294 w 984633"/>
                <a:gd name="connsiteY6" fmla="*/ 625570 h 984633"/>
                <a:gd name="connsiteX7" fmla="*/ 625569 w 984633"/>
                <a:gd name="connsiteY7" fmla="*/ 625570 h 984633"/>
                <a:gd name="connsiteX8" fmla="*/ 625569 w 984633"/>
                <a:gd name="connsiteY8" fmla="*/ 654295 h 984633"/>
                <a:gd name="connsiteX9" fmla="*/ 625569 w 984633"/>
                <a:gd name="connsiteY9" fmla="*/ 957504 h 984633"/>
                <a:gd name="connsiteX10" fmla="*/ 360659 w 984633"/>
                <a:gd name="connsiteY10" fmla="*/ 957504 h 984633"/>
                <a:gd name="connsiteX11" fmla="*/ 360659 w 984633"/>
                <a:gd name="connsiteY11" fmla="*/ 654295 h 984633"/>
                <a:gd name="connsiteX12" fmla="*/ 360659 w 984633"/>
                <a:gd name="connsiteY12" fmla="*/ 625570 h 984633"/>
                <a:gd name="connsiteX13" fmla="*/ 331934 w 984633"/>
                <a:gd name="connsiteY13" fmla="*/ 625570 h 984633"/>
                <a:gd name="connsiteX14" fmla="*/ 28725 w 984633"/>
                <a:gd name="connsiteY14" fmla="*/ 625570 h 984633"/>
                <a:gd name="connsiteX15" fmla="*/ 28725 w 984633"/>
                <a:gd name="connsiteY15" fmla="*/ 360660 h 984633"/>
                <a:gd name="connsiteX16" fmla="*/ 331934 w 984633"/>
                <a:gd name="connsiteY16" fmla="*/ 360660 h 984633"/>
                <a:gd name="connsiteX17" fmla="*/ 360659 w 984633"/>
                <a:gd name="connsiteY17" fmla="*/ 360660 h 984633"/>
                <a:gd name="connsiteX18" fmla="*/ 360659 w 984633"/>
                <a:gd name="connsiteY18" fmla="*/ 331935 h 984633"/>
                <a:gd name="connsiteX19" fmla="*/ 360659 w 984633"/>
                <a:gd name="connsiteY19" fmla="*/ 28725 h 984633"/>
                <a:gd name="connsiteX20" fmla="*/ 625569 w 984633"/>
                <a:gd name="connsiteY20" fmla="*/ 28725 h 984633"/>
                <a:gd name="connsiteX21" fmla="*/ 652698 w 984633"/>
                <a:gd name="connsiteY21" fmla="*/ 0 h 984633"/>
                <a:gd name="connsiteX22" fmla="*/ 331934 w 984633"/>
                <a:gd name="connsiteY22" fmla="*/ 0 h 984633"/>
                <a:gd name="connsiteX23" fmla="*/ 331934 w 984633"/>
                <a:gd name="connsiteY23" fmla="*/ 331935 h 984633"/>
                <a:gd name="connsiteX24" fmla="*/ 0 w 984633"/>
                <a:gd name="connsiteY24" fmla="*/ 331935 h 984633"/>
                <a:gd name="connsiteX25" fmla="*/ 0 w 984633"/>
                <a:gd name="connsiteY25" fmla="*/ 652699 h 984633"/>
                <a:gd name="connsiteX26" fmla="*/ 331934 w 984633"/>
                <a:gd name="connsiteY26" fmla="*/ 652699 h 984633"/>
                <a:gd name="connsiteX27" fmla="*/ 331934 w 984633"/>
                <a:gd name="connsiteY27" fmla="*/ 984634 h 984633"/>
                <a:gd name="connsiteX28" fmla="*/ 652698 w 984633"/>
                <a:gd name="connsiteY28" fmla="*/ 984634 h 984633"/>
                <a:gd name="connsiteX29" fmla="*/ 652698 w 984633"/>
                <a:gd name="connsiteY29" fmla="*/ 652699 h 984633"/>
                <a:gd name="connsiteX30" fmla="*/ 984633 w 984633"/>
                <a:gd name="connsiteY30" fmla="*/ 652699 h 984633"/>
                <a:gd name="connsiteX31" fmla="*/ 984633 w 984633"/>
                <a:gd name="connsiteY31" fmla="*/ 331935 h 984633"/>
                <a:gd name="connsiteX32" fmla="*/ 652698 w 984633"/>
                <a:gd name="connsiteY32" fmla="*/ 331935 h 984633"/>
                <a:gd name="connsiteX33" fmla="*/ 652698 w 984633"/>
                <a:gd name="connsiteY33" fmla="*/ 0 h 984633"/>
                <a:gd name="connsiteX34" fmla="*/ 652698 w 984633"/>
                <a:gd name="connsiteY34" fmla="*/ 0 h 9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84633" h="984633">
                  <a:moveTo>
                    <a:pt x="625569" y="28725"/>
                  </a:moveTo>
                  <a:lnTo>
                    <a:pt x="625569" y="331935"/>
                  </a:lnTo>
                  <a:lnTo>
                    <a:pt x="625569" y="360660"/>
                  </a:lnTo>
                  <a:lnTo>
                    <a:pt x="654294" y="360660"/>
                  </a:lnTo>
                  <a:lnTo>
                    <a:pt x="957504" y="360660"/>
                  </a:lnTo>
                  <a:lnTo>
                    <a:pt x="957504" y="625570"/>
                  </a:lnTo>
                  <a:lnTo>
                    <a:pt x="654294" y="625570"/>
                  </a:lnTo>
                  <a:lnTo>
                    <a:pt x="625569" y="625570"/>
                  </a:lnTo>
                  <a:lnTo>
                    <a:pt x="625569" y="654295"/>
                  </a:lnTo>
                  <a:lnTo>
                    <a:pt x="625569" y="957504"/>
                  </a:lnTo>
                  <a:lnTo>
                    <a:pt x="360659" y="957504"/>
                  </a:lnTo>
                  <a:lnTo>
                    <a:pt x="360659" y="654295"/>
                  </a:lnTo>
                  <a:lnTo>
                    <a:pt x="360659" y="625570"/>
                  </a:lnTo>
                  <a:lnTo>
                    <a:pt x="331934" y="625570"/>
                  </a:lnTo>
                  <a:lnTo>
                    <a:pt x="28725" y="625570"/>
                  </a:lnTo>
                  <a:lnTo>
                    <a:pt x="28725" y="360660"/>
                  </a:lnTo>
                  <a:lnTo>
                    <a:pt x="331934" y="360660"/>
                  </a:lnTo>
                  <a:lnTo>
                    <a:pt x="360659" y="360660"/>
                  </a:lnTo>
                  <a:lnTo>
                    <a:pt x="360659" y="331935"/>
                  </a:lnTo>
                  <a:lnTo>
                    <a:pt x="360659" y="28725"/>
                  </a:lnTo>
                  <a:lnTo>
                    <a:pt x="625569" y="28725"/>
                  </a:lnTo>
                  <a:moveTo>
                    <a:pt x="652698" y="0"/>
                  </a:moveTo>
                  <a:lnTo>
                    <a:pt x="331934" y="0"/>
                  </a:lnTo>
                  <a:lnTo>
                    <a:pt x="331934" y="331935"/>
                  </a:lnTo>
                  <a:lnTo>
                    <a:pt x="0" y="331935"/>
                  </a:lnTo>
                  <a:lnTo>
                    <a:pt x="0" y="652699"/>
                  </a:lnTo>
                  <a:lnTo>
                    <a:pt x="331934" y="652699"/>
                  </a:lnTo>
                  <a:lnTo>
                    <a:pt x="331934" y="984634"/>
                  </a:lnTo>
                  <a:lnTo>
                    <a:pt x="652698" y="984634"/>
                  </a:lnTo>
                  <a:lnTo>
                    <a:pt x="652698" y="652699"/>
                  </a:lnTo>
                  <a:lnTo>
                    <a:pt x="984633" y="652699"/>
                  </a:lnTo>
                  <a:lnTo>
                    <a:pt x="984633" y="331935"/>
                  </a:lnTo>
                  <a:lnTo>
                    <a:pt x="652698" y="331935"/>
                  </a:lnTo>
                  <a:lnTo>
                    <a:pt x="652698" y="0"/>
                  </a:lnTo>
                  <a:lnTo>
                    <a:pt x="652698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รูปแบบอิสระ: รูปร่าง 21">
              <a:extLst>
                <a:ext uri="{FF2B5EF4-FFF2-40B4-BE49-F238E27FC236}">
                  <a16:creationId xmlns:a16="http://schemas.microsoft.com/office/drawing/2014/main" id="{C53BED19-97C5-4FC0-8AAD-4913DDE9A946}"/>
                </a:ext>
              </a:extLst>
            </p:cNvPr>
            <p:cNvSpPr/>
            <p:nvPr/>
          </p:nvSpPr>
          <p:spPr>
            <a:xfrm>
              <a:off x="8265079" y="780326"/>
              <a:ext cx="50960" cy="50961"/>
            </a:xfrm>
            <a:custGeom>
              <a:avLst/>
              <a:gdLst>
                <a:gd name="connsiteX0" fmla="*/ 51066 w 51066"/>
                <a:gd name="connsiteY0" fmla="*/ 25534 h 51067"/>
                <a:gd name="connsiteX1" fmla="*/ 25533 w 51066"/>
                <a:gd name="connsiteY1" fmla="*/ 51067 h 51067"/>
                <a:gd name="connsiteX2" fmla="*/ 0 w 51066"/>
                <a:gd name="connsiteY2" fmla="*/ 25534 h 51067"/>
                <a:gd name="connsiteX3" fmla="*/ 25533 w 51066"/>
                <a:gd name="connsiteY3" fmla="*/ 0 h 51067"/>
                <a:gd name="connsiteX4" fmla="*/ 51066 w 51066"/>
                <a:gd name="connsiteY4" fmla="*/ 25534 h 5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66" h="51067">
                  <a:moveTo>
                    <a:pt x="51066" y="25534"/>
                  </a:moveTo>
                  <a:cubicBezTo>
                    <a:pt x="51066" y="39896"/>
                    <a:pt x="39896" y="51067"/>
                    <a:pt x="25533" y="51067"/>
                  </a:cubicBezTo>
                  <a:cubicBezTo>
                    <a:pt x="11170" y="51067"/>
                    <a:pt x="0" y="39896"/>
                    <a:pt x="0" y="25534"/>
                  </a:cubicBezTo>
                  <a:cubicBezTo>
                    <a:pt x="0" y="11171"/>
                    <a:pt x="11170" y="0"/>
                    <a:pt x="25533" y="0"/>
                  </a:cubicBezTo>
                  <a:cubicBezTo>
                    <a:pt x="39896" y="0"/>
                    <a:pt x="51066" y="11171"/>
                    <a:pt x="51066" y="25534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รูปแบบอิสระ: รูปร่าง 22">
              <a:extLst>
                <a:ext uri="{FF2B5EF4-FFF2-40B4-BE49-F238E27FC236}">
                  <a16:creationId xmlns:a16="http://schemas.microsoft.com/office/drawing/2014/main" id="{FBB01611-DEA6-468D-912B-55B28819565E}"/>
                </a:ext>
              </a:extLst>
            </p:cNvPr>
            <p:cNvSpPr/>
            <p:nvPr/>
          </p:nvSpPr>
          <p:spPr>
            <a:xfrm>
              <a:off x="7405113" y="420414"/>
              <a:ext cx="511202" cy="512795"/>
            </a:xfrm>
            <a:custGeom>
              <a:avLst/>
              <a:gdLst>
                <a:gd name="connsiteX0" fmla="*/ 325551 w 512264"/>
                <a:gd name="connsiteY0" fmla="*/ 14362 h 513860"/>
                <a:gd name="connsiteX1" fmla="*/ 325551 w 512264"/>
                <a:gd name="connsiteY1" fmla="*/ 172351 h 513860"/>
                <a:gd name="connsiteX2" fmla="*/ 325551 w 512264"/>
                <a:gd name="connsiteY2" fmla="*/ 186713 h 513860"/>
                <a:gd name="connsiteX3" fmla="*/ 339914 w 512264"/>
                <a:gd name="connsiteY3" fmla="*/ 186713 h 513860"/>
                <a:gd name="connsiteX4" fmla="*/ 497901 w 512264"/>
                <a:gd name="connsiteY4" fmla="*/ 186713 h 513860"/>
                <a:gd name="connsiteX5" fmla="*/ 497901 w 512264"/>
                <a:gd name="connsiteY5" fmla="*/ 323956 h 513860"/>
                <a:gd name="connsiteX6" fmla="*/ 339914 w 512264"/>
                <a:gd name="connsiteY6" fmla="*/ 323956 h 513860"/>
                <a:gd name="connsiteX7" fmla="*/ 325551 w 512264"/>
                <a:gd name="connsiteY7" fmla="*/ 323956 h 513860"/>
                <a:gd name="connsiteX8" fmla="*/ 325551 w 512264"/>
                <a:gd name="connsiteY8" fmla="*/ 338318 h 513860"/>
                <a:gd name="connsiteX9" fmla="*/ 325551 w 512264"/>
                <a:gd name="connsiteY9" fmla="*/ 496306 h 513860"/>
                <a:gd name="connsiteX10" fmla="*/ 188309 w 512264"/>
                <a:gd name="connsiteY10" fmla="*/ 496306 h 513860"/>
                <a:gd name="connsiteX11" fmla="*/ 188309 w 512264"/>
                <a:gd name="connsiteY11" fmla="*/ 338318 h 513860"/>
                <a:gd name="connsiteX12" fmla="*/ 188309 w 512264"/>
                <a:gd name="connsiteY12" fmla="*/ 323956 h 513860"/>
                <a:gd name="connsiteX13" fmla="*/ 173946 w 512264"/>
                <a:gd name="connsiteY13" fmla="*/ 323956 h 513860"/>
                <a:gd name="connsiteX14" fmla="*/ 15958 w 512264"/>
                <a:gd name="connsiteY14" fmla="*/ 323956 h 513860"/>
                <a:gd name="connsiteX15" fmla="*/ 15958 w 512264"/>
                <a:gd name="connsiteY15" fmla="*/ 186713 h 513860"/>
                <a:gd name="connsiteX16" fmla="*/ 173946 w 512264"/>
                <a:gd name="connsiteY16" fmla="*/ 186713 h 513860"/>
                <a:gd name="connsiteX17" fmla="*/ 188309 w 512264"/>
                <a:gd name="connsiteY17" fmla="*/ 186713 h 513860"/>
                <a:gd name="connsiteX18" fmla="*/ 188309 w 512264"/>
                <a:gd name="connsiteY18" fmla="*/ 172351 h 513860"/>
                <a:gd name="connsiteX19" fmla="*/ 188309 w 512264"/>
                <a:gd name="connsiteY19" fmla="*/ 14362 h 513860"/>
                <a:gd name="connsiteX20" fmla="*/ 325551 w 512264"/>
                <a:gd name="connsiteY20" fmla="*/ 14362 h 513860"/>
                <a:gd name="connsiteX21" fmla="*/ 339914 w 512264"/>
                <a:gd name="connsiteY21" fmla="*/ 0 h 513860"/>
                <a:gd name="connsiteX22" fmla="*/ 172350 w 512264"/>
                <a:gd name="connsiteY22" fmla="*/ 0 h 513860"/>
                <a:gd name="connsiteX23" fmla="*/ 172350 w 512264"/>
                <a:gd name="connsiteY23" fmla="*/ 172351 h 513860"/>
                <a:gd name="connsiteX24" fmla="*/ 0 w 512264"/>
                <a:gd name="connsiteY24" fmla="*/ 172351 h 513860"/>
                <a:gd name="connsiteX25" fmla="*/ 0 w 512264"/>
                <a:gd name="connsiteY25" fmla="*/ 339914 h 513860"/>
                <a:gd name="connsiteX26" fmla="*/ 172350 w 512264"/>
                <a:gd name="connsiteY26" fmla="*/ 339914 h 513860"/>
                <a:gd name="connsiteX27" fmla="*/ 172350 w 512264"/>
                <a:gd name="connsiteY27" fmla="*/ 513861 h 513860"/>
                <a:gd name="connsiteX28" fmla="*/ 339914 w 512264"/>
                <a:gd name="connsiteY28" fmla="*/ 513861 h 513860"/>
                <a:gd name="connsiteX29" fmla="*/ 339914 w 512264"/>
                <a:gd name="connsiteY29" fmla="*/ 341510 h 513860"/>
                <a:gd name="connsiteX30" fmla="*/ 512264 w 512264"/>
                <a:gd name="connsiteY30" fmla="*/ 341510 h 513860"/>
                <a:gd name="connsiteX31" fmla="*/ 512264 w 512264"/>
                <a:gd name="connsiteY31" fmla="*/ 173947 h 513860"/>
                <a:gd name="connsiteX32" fmla="*/ 339914 w 512264"/>
                <a:gd name="connsiteY32" fmla="*/ 173947 h 513860"/>
                <a:gd name="connsiteX33" fmla="*/ 339914 w 512264"/>
                <a:gd name="connsiteY33" fmla="*/ 0 h 513860"/>
                <a:gd name="connsiteX34" fmla="*/ 339914 w 512264"/>
                <a:gd name="connsiteY34" fmla="*/ 0 h 51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2264" h="513860">
                  <a:moveTo>
                    <a:pt x="325551" y="14362"/>
                  </a:moveTo>
                  <a:lnTo>
                    <a:pt x="325551" y="172351"/>
                  </a:lnTo>
                  <a:lnTo>
                    <a:pt x="325551" y="186713"/>
                  </a:lnTo>
                  <a:lnTo>
                    <a:pt x="339914" y="186713"/>
                  </a:lnTo>
                  <a:lnTo>
                    <a:pt x="497901" y="186713"/>
                  </a:lnTo>
                  <a:lnTo>
                    <a:pt x="497901" y="323956"/>
                  </a:lnTo>
                  <a:lnTo>
                    <a:pt x="339914" y="323956"/>
                  </a:lnTo>
                  <a:lnTo>
                    <a:pt x="325551" y="323956"/>
                  </a:lnTo>
                  <a:lnTo>
                    <a:pt x="325551" y="338318"/>
                  </a:lnTo>
                  <a:lnTo>
                    <a:pt x="325551" y="496306"/>
                  </a:lnTo>
                  <a:lnTo>
                    <a:pt x="188309" y="496306"/>
                  </a:lnTo>
                  <a:lnTo>
                    <a:pt x="188309" y="338318"/>
                  </a:lnTo>
                  <a:lnTo>
                    <a:pt x="188309" y="323956"/>
                  </a:lnTo>
                  <a:lnTo>
                    <a:pt x="173946" y="323956"/>
                  </a:lnTo>
                  <a:lnTo>
                    <a:pt x="15958" y="323956"/>
                  </a:lnTo>
                  <a:lnTo>
                    <a:pt x="15958" y="186713"/>
                  </a:lnTo>
                  <a:lnTo>
                    <a:pt x="173946" y="186713"/>
                  </a:lnTo>
                  <a:lnTo>
                    <a:pt x="188309" y="186713"/>
                  </a:lnTo>
                  <a:lnTo>
                    <a:pt x="188309" y="172351"/>
                  </a:lnTo>
                  <a:lnTo>
                    <a:pt x="188309" y="14362"/>
                  </a:lnTo>
                  <a:lnTo>
                    <a:pt x="325551" y="14362"/>
                  </a:lnTo>
                  <a:moveTo>
                    <a:pt x="339914" y="0"/>
                  </a:moveTo>
                  <a:lnTo>
                    <a:pt x="172350" y="0"/>
                  </a:lnTo>
                  <a:lnTo>
                    <a:pt x="172350" y="172351"/>
                  </a:lnTo>
                  <a:lnTo>
                    <a:pt x="0" y="172351"/>
                  </a:lnTo>
                  <a:lnTo>
                    <a:pt x="0" y="339914"/>
                  </a:lnTo>
                  <a:lnTo>
                    <a:pt x="172350" y="339914"/>
                  </a:lnTo>
                  <a:lnTo>
                    <a:pt x="172350" y="513861"/>
                  </a:lnTo>
                  <a:lnTo>
                    <a:pt x="339914" y="513861"/>
                  </a:lnTo>
                  <a:lnTo>
                    <a:pt x="339914" y="341510"/>
                  </a:lnTo>
                  <a:lnTo>
                    <a:pt x="512264" y="341510"/>
                  </a:lnTo>
                  <a:lnTo>
                    <a:pt x="512264" y="173947"/>
                  </a:lnTo>
                  <a:lnTo>
                    <a:pt x="339914" y="173947"/>
                  </a:lnTo>
                  <a:lnTo>
                    <a:pt x="339914" y="0"/>
                  </a:lnTo>
                  <a:lnTo>
                    <a:pt x="339914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3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รูปภาพ 28" descr="ThaiPublica-cover_18122560-1-620x3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5" y="195906"/>
            <a:ext cx="8519818" cy="4452293"/>
          </a:xfrm>
          <a:prstGeom prst="rect">
            <a:avLst/>
          </a:prstGeom>
        </p:spPr>
      </p:pic>
      <p:sp>
        <p:nvSpPr>
          <p:cNvPr id="32" name="ตัวยึดข้อความ 2"/>
          <p:cNvSpPr>
            <a:spLocks noGrp="1"/>
          </p:cNvSpPr>
          <p:nvPr>
            <p:ph type="body" sz="quarter" idx="11"/>
          </p:nvPr>
        </p:nvSpPr>
        <p:spPr>
          <a:xfrm>
            <a:off x="5387603" y="3595907"/>
            <a:ext cx="3612490" cy="49329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Question?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33" name="ตัวยึดข้อความ 3"/>
          <p:cNvSpPr>
            <a:spLocks noGrp="1"/>
          </p:cNvSpPr>
          <p:nvPr>
            <p:ph type="body" sz="quarter" idx="12"/>
          </p:nvPr>
        </p:nvSpPr>
        <p:spPr>
          <a:xfrm>
            <a:off x="4819650" y="4173167"/>
            <a:ext cx="4191000" cy="627433"/>
          </a:xfrm>
        </p:spPr>
        <p:txBody>
          <a:bodyPr/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ทำไมโรงพยาบาลรัฐถึงเป็นหนี้</a:t>
            </a:r>
          </a:p>
        </p:txBody>
      </p:sp>
      <p:pic>
        <p:nvPicPr>
          <p:cNvPr id="17" name="ตัวแทนรูปภาพ 22">
            <a:extLst>
              <a:ext uri="{FF2B5EF4-FFF2-40B4-BE49-F238E27FC236}">
                <a16:creationId xmlns:a16="http://schemas.microsoft.com/office/drawing/2014/main" id="{0E53765F-E433-4A68-99A6-6205CC28E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895" t="7196" r="10238" b="10865"/>
          <a:stretch/>
        </p:blipFill>
        <p:spPr>
          <a:xfrm>
            <a:off x="4635997" y="0"/>
            <a:ext cx="2441078" cy="2702498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24" name="ตัวแทนรูปภาพ 22">
            <a:extLst>
              <a:ext uri="{FF2B5EF4-FFF2-40B4-BE49-F238E27FC236}">
                <a16:creationId xmlns:a16="http://schemas.microsoft.com/office/drawing/2014/main" id="{0E53765F-E433-4A68-99A6-6205CC28E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895" t="7196" r="10238" b="10865"/>
          <a:stretch/>
        </p:blipFill>
        <p:spPr>
          <a:xfrm>
            <a:off x="-114300" y="2933700"/>
            <a:ext cx="2441078" cy="2702498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277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75" y="247650"/>
            <a:ext cx="74104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 รูปแบบการจ่ายเงินของ 3 กองทุนหลัก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1. กองทุนหลักประกันสุขภาพแห่งชาติ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  -จ่ายรายหัวตามที่ลงทะเบียนกับ รพ. แต่จะหักเงินเดือนของบุคลากรไว้ก่อน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525" y="2524125"/>
            <a:ext cx="4314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-คนไข้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OPD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ใช้เงินก้อนนี้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-คนไข้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IPD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ส่งเบิกกองทุน แต่กองทุนจ่ายเป็น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DRGs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" name="รูปภาพ 12" descr="ngbehmaacchaayraayhawpii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6300" y="2105024"/>
            <a:ext cx="4191719" cy="2962148"/>
          </a:xfrm>
          <a:prstGeom prst="rect">
            <a:avLst/>
          </a:prstGeom>
        </p:spPr>
      </p:pic>
      <p:pic>
        <p:nvPicPr>
          <p:cNvPr id="12" name="รูปภาพ 11" descr="243933903_4465784306821424_133298773971556331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1468" y="2028825"/>
            <a:ext cx="431028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74" y="247650"/>
            <a:ext cx="88677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 รูปแบบการจ่ายเงินของ 3 กองทุนหลัก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2. กองทุนประกันสังคม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  -เหมาจ่ายรายหัวตามที่ลงทะเบียนกับ รพ. รายละประมาณ 2,800 บาท/คน/ปี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8675" y="2647950"/>
            <a:ext cx="4314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-คนไข้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OPD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ใช้เงินก้อนนี้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-คนไข้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IPD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ส่งเบิกกองทุน แต่กองทุนจ่ายเป็น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DRGs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 descr="ปกส รายหัว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634497"/>
            <a:ext cx="3943350" cy="21902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74" y="247650"/>
            <a:ext cx="8867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 รูปแบบการจ่ายเงินของ 3 กองทุนหลัก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3. กรมบัญชีกลาง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  - คนไข้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OPD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เบิกจากกรมบัญชีกลางตามจริง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  - คนไข้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IPD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เบิกจากกรมบัญชีกลางตาม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DRGs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D2LCSb-X0AEeVR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75" y="1133475"/>
            <a:ext cx="8724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DRG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มาจากคำว่า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Diagnostic related group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หรือกลุ่มวินิจฉัยโรคร่วม คือระบบการแบ่งกลุ่มผู้ป่วยในอย่างหนึ่ง (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Patient Classification System)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ที่อาศัยข้อมูลเกี่ยวกับโรคหลัก โรคร่วม และภาวะแทรกซ้อนไม่มากนัก มาจัดกลุ่มผู้ป่วยเพื่อบอกว่า ผู้ป่วยในกลุ่มเดียวกันจะใช้เวลานอนในโรงพยาบาลใกล้เคียงกัน และสิ้นเปลืองค่ารักษาหรือทรัพยากรใกล้เคียงกัน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450" y="200025"/>
            <a:ext cx="5543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H SarabunPSK" pitchFamily="34" charset="-34"/>
                <a:cs typeface="TH SarabunPSK" pitchFamily="34" charset="-34"/>
              </a:rPr>
              <a:t>DRG </a:t>
            </a:r>
            <a:r>
              <a:rPr lang="th-TH" sz="6600" b="1" dirty="0">
                <a:latin typeface="TH SarabunPSK" pitchFamily="34" charset="-34"/>
                <a:cs typeface="TH SarabunPSK" pitchFamily="34" charset="-34"/>
              </a:rPr>
              <a:t>คืออะไร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13651" y="9525"/>
            <a:ext cx="9120824" cy="5120044"/>
            <a:chOff x="13651" y="9525"/>
            <a:chExt cx="9120824" cy="5120044"/>
          </a:xfrm>
        </p:grpSpPr>
        <p:pic>
          <p:nvPicPr>
            <p:cNvPr id="8" name="รูปภาพ 7" descr="ค่า adj rw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51" y="13930"/>
              <a:ext cx="9116698" cy="5115639"/>
            </a:xfrm>
            <a:prstGeom prst="rect">
              <a:avLst/>
            </a:prstGeom>
          </p:spPr>
        </p:pic>
        <p:pic>
          <p:nvPicPr>
            <p:cNvPr id="9" name="รูปภาพ 8" descr="logo สปสช.png"/>
            <p:cNvPicPr>
              <a:picLocks noChangeAspect="1"/>
            </p:cNvPicPr>
            <p:nvPr/>
          </p:nvPicPr>
          <p:blipFill>
            <a:blip r:embed="rId3"/>
            <a:srcRect r="3198"/>
            <a:stretch>
              <a:fillRect/>
            </a:stretch>
          </p:blipFill>
          <p:spPr>
            <a:xfrm>
              <a:off x="7400800" y="9525"/>
              <a:ext cx="1733675" cy="5334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ลุ่ม 11"/>
          <p:cNvGrpSpPr/>
          <p:nvPr/>
        </p:nvGrpSpPr>
        <p:grpSpPr>
          <a:xfrm>
            <a:off x="0" y="0"/>
            <a:ext cx="6086752" cy="5143500"/>
            <a:chOff x="0" y="0"/>
            <a:chExt cx="6086752" cy="5143500"/>
          </a:xfrm>
        </p:grpSpPr>
        <p:pic>
          <p:nvPicPr>
            <p:cNvPr id="8" name="รูปภาพ 7" descr="เคสตัวอย่าง appendic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086752" cy="5143500"/>
            </a:xfrm>
            <a:prstGeom prst="rect">
              <a:avLst/>
            </a:prstGeom>
          </p:spPr>
        </p:pic>
        <p:sp>
          <p:nvSpPr>
            <p:cNvPr id="11" name="สี่เหลี่ยมผืนผ้า 10"/>
            <p:cNvSpPr/>
            <p:nvPr/>
          </p:nvSpPr>
          <p:spPr>
            <a:xfrm>
              <a:off x="1047750" y="2457450"/>
              <a:ext cx="895350" cy="1714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" name="กลุ่ม 13"/>
          <p:cNvGrpSpPr/>
          <p:nvPr/>
        </p:nvGrpSpPr>
        <p:grpSpPr>
          <a:xfrm>
            <a:off x="1544701" y="0"/>
            <a:ext cx="6073648" cy="5143500"/>
            <a:chOff x="1544701" y="0"/>
            <a:chExt cx="6073648" cy="5143500"/>
          </a:xfrm>
        </p:grpSpPr>
        <p:pic>
          <p:nvPicPr>
            <p:cNvPr id="9" name="รูปภาพ 8" descr="เคสตัวอย่าง appendic 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4701" y="0"/>
              <a:ext cx="6073648" cy="5143500"/>
            </a:xfrm>
            <a:prstGeom prst="rect">
              <a:avLst/>
            </a:prstGeom>
          </p:spPr>
        </p:pic>
        <p:sp>
          <p:nvSpPr>
            <p:cNvPr id="13" name="สี่เหลี่ยมผืนผ้า 12"/>
            <p:cNvSpPr/>
            <p:nvPr/>
          </p:nvSpPr>
          <p:spPr>
            <a:xfrm>
              <a:off x="4657725" y="4486275"/>
              <a:ext cx="638175" cy="2095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8" name="กลุ่ม 17"/>
          <p:cNvGrpSpPr/>
          <p:nvPr/>
        </p:nvGrpSpPr>
        <p:grpSpPr>
          <a:xfrm>
            <a:off x="3059278" y="0"/>
            <a:ext cx="6084722" cy="5143500"/>
            <a:chOff x="3059278" y="0"/>
            <a:chExt cx="6084722" cy="5143500"/>
          </a:xfrm>
        </p:grpSpPr>
        <p:pic>
          <p:nvPicPr>
            <p:cNvPr id="10" name="รูปภาพ 9" descr="เคสตัวอย่าง appendic 0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9278" y="0"/>
              <a:ext cx="6084722" cy="5143500"/>
            </a:xfrm>
            <a:prstGeom prst="rect">
              <a:avLst/>
            </a:prstGeom>
          </p:spPr>
        </p:pic>
        <p:sp>
          <p:nvSpPr>
            <p:cNvPr id="15" name="สี่เหลี่ยมผืนผ้า 14"/>
            <p:cNvSpPr/>
            <p:nvPr/>
          </p:nvSpPr>
          <p:spPr>
            <a:xfrm>
              <a:off x="6781800" y="2486025"/>
              <a:ext cx="542925" cy="1619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19550" y="1657350"/>
            <a:ext cx="301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1.4891 x 8,350 = 12,433.985</a:t>
            </a:r>
            <a:endParaRPr lang="th-TH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0" y="0"/>
            <a:ext cx="6108947" cy="5143500"/>
            <a:chOff x="0" y="0"/>
            <a:chExt cx="6108947" cy="5143500"/>
          </a:xfrm>
        </p:grpSpPr>
        <p:pic>
          <p:nvPicPr>
            <p:cNvPr id="8" name="รูปภาพ 7" descr="เคสตัวอย่าง appendic ประกัน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108947" cy="5143500"/>
            </a:xfrm>
            <a:prstGeom prst="rect">
              <a:avLst/>
            </a:prstGeom>
          </p:spPr>
        </p:pic>
        <p:sp>
          <p:nvSpPr>
            <p:cNvPr id="9" name="สี่เหลี่ยมผืนผ้า 8"/>
            <p:cNvSpPr/>
            <p:nvPr/>
          </p:nvSpPr>
          <p:spPr>
            <a:xfrm>
              <a:off x="1057275" y="2447925"/>
              <a:ext cx="542925" cy="1619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1" name="รูปภาพ 10" descr="เคสตัวอย่าง appendic ประกัน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179" y="0"/>
            <a:ext cx="4801821" cy="5143500"/>
          </a:xfrm>
          <a:prstGeom prst="rect">
            <a:avLst/>
          </a:prstGeom>
        </p:spPr>
      </p:pic>
      <p:pic>
        <p:nvPicPr>
          <p:cNvPr id="12" name="รูปภาพ 11" descr="เคสตัวอย่าง appendic ประกัน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455" y="0"/>
            <a:ext cx="4939545" cy="5143500"/>
          </a:xfrm>
          <a:prstGeom prst="rect">
            <a:avLst/>
          </a:prstGeom>
        </p:spPr>
      </p:pic>
      <p:pic>
        <p:nvPicPr>
          <p:cNvPr id="13" name="รูปภาพ 12" descr="เคสตัวอย่าง appendic ประกัน3.png"/>
          <p:cNvPicPr>
            <a:picLocks noChangeAspect="1"/>
          </p:cNvPicPr>
          <p:nvPr/>
        </p:nvPicPr>
        <p:blipFill>
          <a:blip r:embed="rId4"/>
          <a:srcRect l="692" t="27778" r="36059" b="67037"/>
          <a:stretch>
            <a:fillRect/>
          </a:stretch>
        </p:blipFill>
        <p:spPr>
          <a:xfrm>
            <a:off x="2906486" y="1647824"/>
            <a:ext cx="5913664" cy="50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1534172" y="0"/>
            <a:ext cx="6075656" cy="5143500"/>
            <a:chOff x="1534172" y="0"/>
            <a:chExt cx="6075656" cy="5143500"/>
          </a:xfrm>
        </p:grpSpPr>
        <p:pic>
          <p:nvPicPr>
            <p:cNvPr id="8" name="รูปภาพ 7" descr="เคสตัวอย่าง appendic ประกัน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4172" y="0"/>
              <a:ext cx="6075656" cy="5143500"/>
            </a:xfrm>
            <a:prstGeom prst="rect">
              <a:avLst/>
            </a:prstGeom>
          </p:spPr>
        </p:pic>
        <p:sp>
          <p:nvSpPr>
            <p:cNvPr id="9" name="สี่เหลี่ยมผืนผ้า 8"/>
            <p:cNvSpPr/>
            <p:nvPr/>
          </p:nvSpPr>
          <p:spPr>
            <a:xfrm>
              <a:off x="4600575" y="4476750"/>
              <a:ext cx="628650" cy="2095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5750" y="1190625"/>
            <a:ext cx="8296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สรุป เราสามารถเพิ่มรายรับให้กับโรงพยาบาล</a:t>
            </a:r>
            <a:r>
              <a:rPr lang="th-TH" sz="3200" dirty="0" err="1">
                <a:latin typeface="TH SarabunPSK" pitchFamily="34" charset="-34"/>
                <a:cs typeface="TH SarabunPSK" pitchFamily="34" charset="-34"/>
              </a:rPr>
              <a:t>ได้มาก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ขึ้น หากสามารถทำให้คนไข้ที่มีประกันใน 3 กองทุนนี้ เลือกใช้บริการ </a:t>
            </a: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Fax-Claim 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I-Claim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แล้วเราจะเริ่มกันอย่างไรดี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ตัวแทนรูปภาพ 35">
            <a:extLst>
              <a:ext uri="{FF2B5EF4-FFF2-40B4-BE49-F238E27FC236}">
                <a16:creationId xmlns:a16="http://schemas.microsoft.com/office/drawing/2014/main" id="{D0F5491E-E605-4E28-9E41-8220764DCD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t="2958" r="3713" b="-25815"/>
          <a:stretch/>
        </p:blipFill>
        <p:spPr>
          <a:xfrm>
            <a:off x="3289223" y="3541327"/>
            <a:ext cx="1839206" cy="2039140"/>
          </a:xfrm>
        </p:spPr>
      </p:pic>
      <p:pic>
        <p:nvPicPr>
          <p:cNvPr id="44" name="ตัวแทนรูปภาพ 43">
            <a:extLst>
              <a:ext uri="{FF2B5EF4-FFF2-40B4-BE49-F238E27FC236}">
                <a16:creationId xmlns:a16="http://schemas.microsoft.com/office/drawing/2014/main" id="{43481FEF-13B4-4422-A1B9-4D7C0D06DA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t="2115" r="25708" b="-20933"/>
          <a:stretch/>
        </p:blipFill>
        <p:spPr>
          <a:xfrm>
            <a:off x="7374602" y="3724348"/>
            <a:ext cx="1567352" cy="1737733"/>
          </a:xfrm>
        </p:spPr>
      </p:pic>
      <p:pic>
        <p:nvPicPr>
          <p:cNvPr id="42" name="ตัวแทนรูปภาพ 41">
            <a:extLst>
              <a:ext uri="{FF2B5EF4-FFF2-40B4-BE49-F238E27FC236}">
                <a16:creationId xmlns:a16="http://schemas.microsoft.com/office/drawing/2014/main" id="{241D78D0-4B06-4E03-8B8D-A742847E0A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6" t="245" r="6566" b="-245"/>
          <a:stretch/>
        </p:blipFill>
        <p:spPr>
          <a:xfrm>
            <a:off x="8068316" y="489681"/>
            <a:ext cx="1567352" cy="1737733"/>
          </a:xfrm>
        </p:spPr>
      </p:pic>
      <p:pic>
        <p:nvPicPr>
          <p:cNvPr id="40" name="ตัวแทนรูปภาพ 39">
            <a:extLst>
              <a:ext uri="{FF2B5EF4-FFF2-40B4-BE49-F238E27FC236}">
                <a16:creationId xmlns:a16="http://schemas.microsoft.com/office/drawing/2014/main" id="{51D0CAB5-C184-4D33-B366-AD7F2D9AC9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1" t="1431" r="10742" b="2213"/>
          <a:stretch/>
        </p:blipFill>
        <p:spPr>
          <a:xfrm>
            <a:off x="4750144" y="634563"/>
            <a:ext cx="2871794" cy="3183978"/>
          </a:xfrm>
        </p:spPr>
      </p:pic>
      <p:pic>
        <p:nvPicPr>
          <p:cNvPr id="26" name="ตัวแทนรูปภาพ 22">
            <a:extLst>
              <a:ext uri="{FF2B5EF4-FFF2-40B4-BE49-F238E27FC236}">
                <a16:creationId xmlns:a16="http://schemas.microsoft.com/office/drawing/2014/main" id="{456A6673-84D9-47B7-8D3B-1930105ED7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895" t="7196" r="10238" b="10865"/>
          <a:stretch/>
        </p:blipFill>
        <p:spPr>
          <a:xfrm>
            <a:off x="4348857" y="308643"/>
            <a:ext cx="3559832" cy="3941064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45" name="ตัวแทนรูปภาพ 22">
            <a:extLst>
              <a:ext uri="{FF2B5EF4-FFF2-40B4-BE49-F238E27FC236}">
                <a16:creationId xmlns:a16="http://schemas.microsoft.com/office/drawing/2014/main" id="{4CDE5CFD-F7EB-432C-B663-01A523A249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895" t="7196" r="10238" b="10865"/>
          <a:stretch/>
        </p:blipFill>
        <p:spPr>
          <a:xfrm>
            <a:off x="3027936" y="3340689"/>
            <a:ext cx="2286000" cy="2530813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46" name="ตัวแทนรูปภาพ 22">
            <a:extLst>
              <a:ext uri="{FF2B5EF4-FFF2-40B4-BE49-F238E27FC236}">
                <a16:creationId xmlns:a16="http://schemas.microsoft.com/office/drawing/2014/main" id="{01A00587-FD2E-4F7A-8B0B-F9E9C88B1C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895" t="7196" r="10238" b="10865"/>
          <a:stretch/>
        </p:blipFill>
        <p:spPr>
          <a:xfrm>
            <a:off x="7149894" y="3549035"/>
            <a:ext cx="1940976" cy="2148840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47" name="ตัวแทนรูปภาพ 22">
            <a:extLst>
              <a:ext uri="{FF2B5EF4-FFF2-40B4-BE49-F238E27FC236}">
                <a16:creationId xmlns:a16="http://schemas.microsoft.com/office/drawing/2014/main" id="{06525A79-8F9F-4B35-ABEC-0CAA07A809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895" t="7196" r="10238" b="10865"/>
          <a:stretch/>
        </p:blipFill>
        <p:spPr>
          <a:xfrm>
            <a:off x="7844623" y="319402"/>
            <a:ext cx="1940976" cy="2148840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13" name="ตัวแทนข้อความ 19">
            <a:extLst>
              <a:ext uri="{FF2B5EF4-FFF2-40B4-BE49-F238E27FC236}">
                <a16:creationId xmlns:a16="http://schemas.microsoft.com/office/drawing/2014/main" id="{C6054CA5-138B-4D4B-86DD-6607798B5D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497" y="1479595"/>
            <a:ext cx="4592628" cy="730999"/>
          </a:xfrm>
        </p:spPr>
        <p:txBody>
          <a:bodyPr/>
          <a:lstStyle/>
          <a:p>
            <a:r>
              <a:rPr lang="en-US" sz="6000" b="1" dirty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6000" b="1" dirty="0">
                <a:latin typeface="TH SarabunPSK" pitchFamily="34" charset="-34"/>
                <a:cs typeface="TH SarabunPSK" pitchFamily="34" charset="-34"/>
              </a:rPr>
              <a:t>รัฐบาลไม่ปล่อยให้ รพ.รัฐ เจ๊งหรอก</a:t>
            </a:r>
            <a:r>
              <a:rPr lang="en-US" sz="6000" b="1" dirty="0">
                <a:latin typeface="TH SarabunPSK" pitchFamily="34" charset="-34"/>
                <a:cs typeface="TH SarabunPSK" pitchFamily="34" charset="-34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9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1450" y="9525"/>
            <a:ext cx="5543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H SarabunPSK" pitchFamily="34" charset="-34"/>
                <a:cs typeface="TH SarabunPSK" pitchFamily="34" charset="-34"/>
              </a:rPr>
              <a:t>Vachira</a:t>
            </a:r>
            <a:r>
              <a:rPr lang="en-US" sz="6600" b="1" dirty="0">
                <a:latin typeface="TH SarabunPSK" pitchFamily="34" charset="-34"/>
                <a:cs typeface="TH SarabunPSK" pitchFamily="34" charset="-34"/>
              </a:rPr>
              <a:t> Model</a:t>
            </a:r>
            <a:endParaRPr lang="th-TH" sz="6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" y="923925"/>
            <a:ext cx="7800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One Stop Service Center.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Employee Engagement for insurance claim project.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Service assistant staff.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Priority booking for private room.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Pre authorization service for private service (SMC).</a:t>
            </a:r>
            <a:endParaRPr lang="th-TH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2370772"/>
            <a:ext cx="5543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H SarabunPSK" pitchFamily="34" charset="-34"/>
                <a:cs typeface="TH SarabunPSK" pitchFamily="34" charset="-34"/>
              </a:rPr>
              <a:t>Implements</a:t>
            </a:r>
            <a:endParaRPr lang="th-TH" sz="6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9026" y="3228022"/>
            <a:ext cx="5314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Bedside policy checking service.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Policy consultation with UR Nurse.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Physicians insurance consultants.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Document attendant service.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Hot line support.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Fax-Claim, Net-Claim, I-Claim.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ออกแบบโปสเตอรืประกัน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44961"/>
            <a:ext cx="2850762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 descr="ออกแบบโปสเตอรืประกันอุบัติเหตุ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44961"/>
            <a:ext cx="2850762" cy="40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 descr="ออแบบประกันCHC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344961"/>
            <a:ext cx="2850761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04800" y="4467225"/>
            <a:ext cx="27717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ห้องจ่ายเงิน </a:t>
            </a:r>
            <a:r>
              <a:rPr lang="en-US" dirty="0"/>
              <a:t>OPD</a:t>
            </a:r>
            <a:endParaRPr lang="th-TH" dirty="0"/>
          </a:p>
        </p:txBody>
      </p:sp>
      <p:sp>
        <p:nvSpPr>
          <p:cNvPr id="12" name="TextBox 11"/>
          <p:cNvSpPr txBox="1"/>
          <p:nvPr/>
        </p:nvSpPr>
        <p:spPr>
          <a:xfrm>
            <a:off x="3143250" y="4467225"/>
            <a:ext cx="27717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ห้องจ่ายเงิน </a:t>
            </a:r>
            <a:r>
              <a:rPr lang="en-US" dirty="0"/>
              <a:t>SMC</a:t>
            </a:r>
            <a:endParaRPr lang="th-TH" dirty="0"/>
          </a:p>
        </p:txBody>
      </p:sp>
      <p:sp>
        <p:nvSpPr>
          <p:cNvPr id="13" name="TextBox 12"/>
          <p:cNvSpPr txBox="1"/>
          <p:nvPr/>
        </p:nvSpPr>
        <p:spPr>
          <a:xfrm>
            <a:off x="6057900" y="4457700"/>
            <a:ext cx="27717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ห้องบัตรหน้า </a:t>
            </a:r>
            <a:r>
              <a:rPr lang="en-US" dirty="0"/>
              <a:t>ER</a:t>
            </a:r>
            <a:endParaRPr lang="th-TH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1664610279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7974" y="0"/>
            <a:ext cx="3500662" cy="495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3000" y="771525"/>
            <a:ext cx="3248025" cy="31085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หน้าศูนย์จองห้องพิเศษ</a:t>
            </a:r>
          </a:p>
          <a:p>
            <a:pPr>
              <a:buFont typeface="Arial" pitchFamily="34" charset="0"/>
              <a:buChar char="•"/>
            </a:pP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 หน้าห้องศูนย์สิทธิ</a:t>
            </a:r>
          </a:p>
          <a:p>
            <a:pPr>
              <a:buFont typeface="Arial" pitchFamily="34" charset="0"/>
              <a:buChar char="•"/>
            </a:pP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 หน้าศูนย์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Admit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dirty="0" err="1">
                <a:latin typeface="TH SarabunPSK" pitchFamily="34" charset="-34"/>
                <a:cs typeface="TH SarabunPSK" pitchFamily="34" charset="-34"/>
              </a:rPr>
              <a:t>ลิฟท์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ตึกห้องพิเศษ</a:t>
            </a:r>
          </a:p>
          <a:p>
            <a:pPr>
              <a:buFont typeface="Arial" pitchFamily="34" charset="0"/>
              <a:buChar char="•"/>
            </a:pP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 เคาน์เตอร์พยาบาล 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IPD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เคาน์เตอร์ศูนย์ประกัน</a:t>
            </a:r>
          </a:p>
          <a:p>
            <a:pPr>
              <a:buFont typeface="Arial" pitchFamily="34" charset="0"/>
              <a:buChar char="•"/>
            </a:pP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 ป้ายประชาสัมพันธ์โรงพยาบาล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/>
        </p:nvSpPr>
        <p:spPr>
          <a:xfrm>
            <a:off x="295276" y="114300"/>
            <a:ext cx="8648700" cy="486727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8" name="แผนภูมิ 7"/>
          <p:cNvGraphicFramePr/>
          <p:nvPr/>
        </p:nvGraphicFramePr>
        <p:xfrm>
          <a:off x="857249" y="895350"/>
          <a:ext cx="7962901" cy="406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65759" y="67706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(บาท)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3594" y="437232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(ปีงบประมาณ)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2945" y="162347"/>
            <a:ext cx="8568952" cy="5847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3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แผนภูมิสรุปค่ารักษาพยาบาลสิทธิประกันชีวิต ปีงบประมาณ 2554 - 2565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46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39814"/>
            <a:ext cx="7643834" cy="486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_459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0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SC_458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54064"/>
            <a:ext cx="7715272" cy="515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_459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5650" y="0"/>
            <a:ext cx="3576849" cy="535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_458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0723" y="0"/>
            <a:ext cx="3609840" cy="550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SC_459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8501090" cy="556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SC_459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54063"/>
            <a:ext cx="7072330" cy="47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IMG_25651001_1558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5375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0"/>
            <a:ext cx="3460626" cy="5143500"/>
          </a:xfrm>
          <a:prstGeom prst="rect">
            <a:avLst/>
          </a:prstGeom>
        </p:spPr>
      </p:pic>
      <p:pic>
        <p:nvPicPr>
          <p:cNvPr id="5" name="รูปภาพ 4" descr="IMG_25650429_115923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14590" r="5105"/>
          <a:stretch>
            <a:fillRect/>
          </a:stretch>
        </p:blipFill>
        <p:spPr>
          <a:xfrm rot="5400000">
            <a:off x="473102" y="898497"/>
            <a:ext cx="5143502" cy="3346507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2619359" y="579820"/>
            <a:ext cx="428628" cy="267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495533" y="2003819"/>
            <a:ext cx="642942" cy="844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 rot="19183805">
            <a:off x="7258071" y="2606279"/>
            <a:ext cx="500066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071934" y="3589741"/>
            <a:ext cx="500066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6474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52" y="0"/>
            <a:ext cx="686109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647496.jpg"/>
          <p:cNvPicPr>
            <a:picLocks noChangeAspect="1"/>
          </p:cNvPicPr>
          <p:nvPr/>
        </p:nvPicPr>
        <p:blipFill>
          <a:blip r:embed="rId2"/>
          <a:srcRect l="14062" r="15521"/>
          <a:stretch>
            <a:fillRect/>
          </a:stretch>
        </p:blipFill>
        <p:spPr>
          <a:xfrm>
            <a:off x="0" y="976426"/>
            <a:ext cx="4775241" cy="3157423"/>
          </a:xfrm>
          <a:prstGeom prst="rect">
            <a:avLst/>
          </a:prstGeom>
        </p:spPr>
      </p:pic>
      <p:pic>
        <p:nvPicPr>
          <p:cNvPr id="5" name="รูปภาพ 4" descr="647495.jpg"/>
          <p:cNvPicPr>
            <a:picLocks noChangeAspect="1"/>
          </p:cNvPicPr>
          <p:nvPr/>
        </p:nvPicPr>
        <p:blipFill>
          <a:blip r:embed="rId3"/>
          <a:srcRect l="22396" r="9167"/>
          <a:stretch>
            <a:fillRect/>
          </a:stretch>
        </p:blipFill>
        <p:spPr>
          <a:xfrm>
            <a:off x="4474973" y="981075"/>
            <a:ext cx="4669027" cy="31527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179512" y="195486"/>
            <a:ext cx="458651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SMC </a:t>
            </a:r>
            <a:r>
              <a:rPr lang="th-TH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กับ การใช้ประกันส่วนบุคคล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2" name="กลุ่ม 8"/>
          <p:cNvGrpSpPr/>
          <p:nvPr/>
        </p:nvGrpSpPr>
        <p:grpSpPr>
          <a:xfrm>
            <a:off x="-26320" y="843557"/>
            <a:ext cx="9170320" cy="4320481"/>
            <a:chOff x="-26320" y="843557"/>
            <a:chExt cx="9170320" cy="4320481"/>
          </a:xfrm>
        </p:grpSpPr>
        <p:pic>
          <p:nvPicPr>
            <p:cNvPr id="8" name="รูปภาพ 7" descr="S__376833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0152" y="2302440"/>
              <a:ext cx="3203848" cy="2861598"/>
            </a:xfrm>
            <a:prstGeom prst="rect">
              <a:avLst/>
            </a:prstGeom>
          </p:spPr>
        </p:pic>
        <p:pic>
          <p:nvPicPr>
            <p:cNvPr id="6" name="รูปภาพ 5" descr="18e77cec-999a-48bc-83f3-9cf209a7873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3808" y="843558"/>
              <a:ext cx="3128528" cy="2088232"/>
            </a:xfrm>
            <a:prstGeom prst="rect">
              <a:avLst/>
            </a:prstGeom>
          </p:spPr>
        </p:pic>
        <p:pic>
          <p:nvPicPr>
            <p:cNvPr id="7" name="รูปภาพ 6" descr="7fb1c5fa-d786-4c19-81b3-f79d9cd262aa.jpg"/>
            <p:cNvPicPr>
              <a:picLocks noChangeAspect="1"/>
            </p:cNvPicPr>
            <p:nvPr/>
          </p:nvPicPr>
          <p:blipFill>
            <a:blip r:embed="rId4" cstate="print"/>
            <a:srcRect b="2351"/>
            <a:stretch>
              <a:fillRect/>
            </a:stretch>
          </p:blipFill>
          <p:spPr>
            <a:xfrm>
              <a:off x="5940152" y="843558"/>
              <a:ext cx="3203848" cy="2088232"/>
            </a:xfrm>
            <a:prstGeom prst="rect">
              <a:avLst/>
            </a:prstGeom>
          </p:spPr>
        </p:pic>
        <p:pic>
          <p:nvPicPr>
            <p:cNvPr id="3" name="รูปภาพ 2" descr="2060d233-3419-4b2d-991f-fff28698095f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26630" y="2931789"/>
              <a:ext cx="3313522" cy="2211711"/>
            </a:xfrm>
            <a:prstGeom prst="rect">
              <a:avLst/>
            </a:prstGeom>
          </p:spPr>
        </p:pic>
        <p:pic>
          <p:nvPicPr>
            <p:cNvPr id="5" name="รูปภาพ 4" descr="87e5fba4-ca45-4cab-9183-1a2f82f46a8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26320" y="843557"/>
              <a:ext cx="2870128" cy="42999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ตัวแทนรูปภาพ 22">
            <a:extLst>
              <a:ext uri="{FF2B5EF4-FFF2-40B4-BE49-F238E27FC236}">
                <a16:creationId xmlns:a16="http://schemas.microsoft.com/office/drawing/2014/main" id="{8710787E-C79D-4F74-B105-3D49EF88FB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895" t="7196" r="10238" b="10865"/>
          <a:stretch/>
        </p:blipFill>
        <p:spPr>
          <a:xfrm>
            <a:off x="2988502" y="1661758"/>
            <a:ext cx="3017520" cy="3340673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16" name="ตัวแทนข้อความ 15">
            <a:extLst>
              <a:ext uri="{FF2B5EF4-FFF2-40B4-BE49-F238E27FC236}">
                <a16:creationId xmlns:a16="http://schemas.microsoft.com/office/drawing/2014/main" id="{08653028-E143-4E7A-A7BE-CDF6A6B664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7" name="ตัวแทนข้อความ 16">
            <a:extLst>
              <a:ext uri="{FF2B5EF4-FFF2-40B4-BE49-F238E27FC236}">
                <a16:creationId xmlns:a16="http://schemas.microsoft.com/office/drawing/2014/main" id="{A079DF43-5BBD-4E16-826B-BFD6CA78ED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Standard Plan</a:t>
            </a:r>
          </a:p>
        </p:txBody>
      </p:sp>
      <p:sp>
        <p:nvSpPr>
          <p:cNvPr id="15" name="ตัวแทนข้อความ 14">
            <a:extLst>
              <a:ext uri="{FF2B5EF4-FFF2-40B4-BE49-F238E27FC236}">
                <a16:creationId xmlns:a16="http://schemas.microsoft.com/office/drawing/2014/main" id="{CDC5258E-59B6-41A2-8076-10239F30AF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Smart Services</a:t>
            </a:r>
          </a:p>
        </p:txBody>
      </p:sp>
      <p:sp>
        <p:nvSpPr>
          <p:cNvPr id="18" name="ตัวแทนข้อความ 17">
            <a:extLst>
              <a:ext uri="{FF2B5EF4-FFF2-40B4-BE49-F238E27FC236}">
                <a16:creationId xmlns:a16="http://schemas.microsoft.com/office/drawing/2014/main" id="{7A46A51A-C883-4BEC-9FF0-C55D7B0827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$900</a:t>
            </a:r>
          </a:p>
        </p:txBody>
      </p:sp>
      <p:sp>
        <p:nvSpPr>
          <p:cNvPr id="20" name="ตัวแทนข้อความ 19">
            <a:extLst>
              <a:ext uri="{FF2B5EF4-FFF2-40B4-BE49-F238E27FC236}">
                <a16:creationId xmlns:a16="http://schemas.microsoft.com/office/drawing/2014/main" id="{D909737A-F052-451D-B067-0B42AB0596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Basic Plan</a:t>
            </a:r>
          </a:p>
        </p:txBody>
      </p:sp>
      <p:sp>
        <p:nvSpPr>
          <p:cNvPr id="23" name="ตัวแทนข้อความ 22">
            <a:extLst>
              <a:ext uri="{FF2B5EF4-FFF2-40B4-BE49-F238E27FC236}">
                <a16:creationId xmlns:a16="http://schemas.microsoft.com/office/drawing/2014/main" id="{7B429C92-74BB-4AA6-A6EC-1A3773216A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Advanced Plan</a:t>
            </a:r>
          </a:p>
        </p:txBody>
      </p:sp>
      <p:pic>
        <p:nvPicPr>
          <p:cNvPr id="25" name="รูปภาพ 24" descr="อนุมัติ 5 พันล้าน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622" y="0"/>
            <a:ext cx="68247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15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975" y="838200"/>
            <a:ext cx="6934200" cy="646331"/>
          </a:xfrm>
          <a:prstGeom prst="rect">
            <a:avLst/>
          </a:prstGeom>
          <a:solidFill>
            <a:srgbClr val="02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https://www.youtube.com/watch?v=UetGWxpHWPc</a:t>
            </a:r>
            <a:endParaRPr lang="en-US" dirty="0"/>
          </a:p>
          <a:p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581025" y="371475"/>
            <a:ext cx="587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Mohogany</a:t>
            </a:r>
            <a:r>
              <a:rPr lang="en-US" b="1" dirty="0"/>
              <a:t> Special Medical Clinic</a:t>
            </a:r>
            <a:endParaRPr lang="th-TH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1535" y="1819222"/>
            <a:ext cx="587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Special time surgery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85" y="2295472"/>
            <a:ext cx="6877050" cy="646331"/>
          </a:xfrm>
          <a:prstGeom prst="rect">
            <a:avLst/>
          </a:prstGeom>
          <a:solidFill>
            <a:srgbClr val="02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https://www.youtube.com/watch?v=8LBj1ebAS7Y</a:t>
            </a:r>
            <a:endParaRPr lang="en-US" dirty="0"/>
          </a:p>
          <a:p>
            <a:endParaRPr lang="th-T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85A110-450A-46B5-983C-9243E9F81F96}"/>
              </a:ext>
            </a:extLst>
          </p:cNvPr>
          <p:cNvSpPr txBox="1"/>
          <p:nvPr/>
        </p:nvSpPr>
        <p:spPr>
          <a:xfrm>
            <a:off x="510585" y="3799366"/>
            <a:ext cx="6877050" cy="646331"/>
          </a:xfrm>
          <a:prstGeom prst="rect">
            <a:avLst/>
          </a:prstGeom>
          <a:solidFill>
            <a:srgbClr val="02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https://www.youtube.com/watch?v=R4aBXSkwYa0</a:t>
            </a:r>
            <a:endParaRPr lang="en-US" dirty="0"/>
          </a:p>
          <a:p>
            <a:endParaRPr lang="th-T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9A405F-1F5C-4316-A538-A0529A49F791}"/>
              </a:ext>
            </a:extLst>
          </p:cNvPr>
          <p:cNvSpPr txBox="1"/>
          <p:nvPr/>
        </p:nvSpPr>
        <p:spPr>
          <a:xfrm>
            <a:off x="495083" y="3339670"/>
            <a:ext cx="700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ทอล์คกับหมอทีเค </a:t>
            </a:r>
            <a:r>
              <a:rPr lang="en-US" b="1" dirty="0"/>
              <a:t>EP.11 </a:t>
            </a:r>
            <a:r>
              <a:rPr lang="th-TH" b="1" dirty="0"/>
              <a:t>คลินิกพิเศษเฉพาะทางนอกเวลาราชการ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2047875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ต่อ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Slide :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ทำไมต้องเปิดสัญญา </a:t>
            </a:r>
            <a:r>
              <a:rPr lang="th-TH" altLang="ko-KR" sz="2000" b="1" dirty="0">
                <a:latin typeface="TH SarabunPSK" pitchFamily="34" charset="-34"/>
                <a:ea typeface="맑은 고딕" pitchFamily="50" charset="-127"/>
                <a:cs typeface="TH SarabunPSK" pitchFamily="34" charset="-34"/>
              </a:rPr>
              <a:t>ความคุ้มครองด้านค่ารักษาพยาบาลกับบริษัทประกันเอกชน</a:t>
            </a:r>
            <a:endParaRPr lang="en-US" altLang="ko-KR" sz="2000" b="1" dirty="0">
              <a:latin typeface="TH SarabunPSK" pitchFamily="34" charset="-34"/>
              <a:cs typeface="TH SarabunPSK" pitchFamily="34" charset="-34"/>
            </a:endParaRPr>
          </a:p>
          <a:p>
            <a:endParaRPr lang="th-TH" sz="20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ตัวแทนข้อความ 11">
            <a:extLst>
              <a:ext uri="{FF2B5EF4-FFF2-40B4-BE49-F238E27FC236}">
                <a16:creationId xmlns:a16="http://schemas.microsoft.com/office/drawing/2014/main" id="{A5D4DD34-85E3-4FDD-B0C3-D6B68427AD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grpSp>
        <p:nvGrpSpPr>
          <p:cNvPr id="13" name="กราฟิก 4">
            <a:extLst>
              <a:ext uri="{FF2B5EF4-FFF2-40B4-BE49-F238E27FC236}">
                <a16:creationId xmlns:a16="http://schemas.microsoft.com/office/drawing/2014/main" id="{730AAB93-7BBA-4345-BF12-4E73E08FC0B0}"/>
              </a:ext>
            </a:extLst>
          </p:cNvPr>
          <p:cNvGrpSpPr/>
          <p:nvPr/>
        </p:nvGrpSpPr>
        <p:grpSpPr>
          <a:xfrm>
            <a:off x="565915" y="2376558"/>
            <a:ext cx="5674021" cy="2114661"/>
            <a:chOff x="565915" y="2376558"/>
            <a:chExt cx="5674021" cy="2114661"/>
          </a:xfrm>
        </p:grpSpPr>
        <p:sp>
          <p:nvSpPr>
            <p:cNvPr id="14" name="รูปแบบอิสระ: รูปร่าง 13">
              <a:extLst>
                <a:ext uri="{FF2B5EF4-FFF2-40B4-BE49-F238E27FC236}">
                  <a16:creationId xmlns:a16="http://schemas.microsoft.com/office/drawing/2014/main" id="{FB336BFE-8026-4947-9970-CBCFCE7AC893}"/>
                </a:ext>
              </a:extLst>
            </p:cNvPr>
            <p:cNvSpPr/>
            <p:nvPr/>
          </p:nvSpPr>
          <p:spPr>
            <a:xfrm>
              <a:off x="565915" y="2376558"/>
              <a:ext cx="1153351" cy="1373177"/>
            </a:xfrm>
            <a:custGeom>
              <a:avLst/>
              <a:gdLst>
                <a:gd name="connsiteX0" fmla="*/ 614068 w 1153351"/>
                <a:gd name="connsiteY0" fmla="*/ 1373178 h 1373177"/>
                <a:gd name="connsiteX1" fmla="*/ 631571 w 1153351"/>
                <a:gd name="connsiteY1" fmla="*/ 1373178 h 1373177"/>
                <a:gd name="connsiteX2" fmla="*/ 685671 w 1153351"/>
                <a:gd name="connsiteY2" fmla="*/ 1346128 h 1373177"/>
                <a:gd name="connsiteX3" fmla="*/ 692036 w 1153351"/>
                <a:gd name="connsiteY3" fmla="*/ 1346128 h 1373177"/>
                <a:gd name="connsiteX4" fmla="*/ 894114 w 1153351"/>
                <a:gd name="connsiteY4" fmla="*/ 1228382 h 1373177"/>
                <a:gd name="connsiteX5" fmla="*/ 1019816 w 1153351"/>
                <a:gd name="connsiteY5" fmla="*/ 862413 h 1373177"/>
                <a:gd name="connsiteX6" fmla="*/ 1008678 w 1153351"/>
                <a:gd name="connsiteY6" fmla="*/ 830590 h 1373177"/>
                <a:gd name="connsiteX7" fmla="*/ 1151883 w 1153351"/>
                <a:gd name="connsiteY7" fmla="*/ 249813 h 1373177"/>
                <a:gd name="connsiteX8" fmla="*/ 1108922 w 1153351"/>
                <a:gd name="connsiteY8" fmla="*/ 92288 h 1373177"/>
                <a:gd name="connsiteX9" fmla="*/ 1010269 w 1153351"/>
                <a:gd name="connsiteY9" fmla="*/ 47735 h 1373177"/>
                <a:gd name="connsiteX10" fmla="*/ 981628 w 1153351"/>
                <a:gd name="connsiteY10" fmla="*/ 31823 h 1373177"/>
                <a:gd name="connsiteX11" fmla="*/ 962534 w 1153351"/>
                <a:gd name="connsiteY11" fmla="*/ 38188 h 1373177"/>
                <a:gd name="connsiteX12" fmla="*/ 903661 w 1153351"/>
                <a:gd name="connsiteY12" fmla="*/ 0 h 1373177"/>
                <a:gd name="connsiteX13" fmla="*/ 838423 w 1153351"/>
                <a:gd name="connsiteY13" fmla="*/ 65238 h 1373177"/>
                <a:gd name="connsiteX14" fmla="*/ 903661 w 1153351"/>
                <a:gd name="connsiteY14" fmla="*/ 130476 h 1373177"/>
                <a:gd name="connsiteX15" fmla="*/ 962534 w 1153351"/>
                <a:gd name="connsiteY15" fmla="*/ 92288 h 1373177"/>
                <a:gd name="connsiteX16" fmla="*/ 981628 w 1153351"/>
                <a:gd name="connsiteY16" fmla="*/ 98652 h 1373177"/>
                <a:gd name="connsiteX17" fmla="*/ 1005496 w 1153351"/>
                <a:gd name="connsiteY17" fmla="*/ 87514 h 1373177"/>
                <a:gd name="connsiteX18" fmla="*/ 1081872 w 1153351"/>
                <a:gd name="connsiteY18" fmla="*/ 120929 h 1373177"/>
                <a:gd name="connsiteX19" fmla="*/ 1113695 w 1153351"/>
                <a:gd name="connsiteY19" fmla="*/ 248222 h 1373177"/>
                <a:gd name="connsiteX20" fmla="*/ 972081 w 1153351"/>
                <a:gd name="connsiteY20" fmla="*/ 821043 h 1373177"/>
                <a:gd name="connsiteX21" fmla="*/ 946623 w 1153351"/>
                <a:gd name="connsiteY21" fmla="*/ 841728 h 1373177"/>
                <a:gd name="connsiteX22" fmla="*/ 827285 w 1153351"/>
                <a:gd name="connsiteY22" fmla="*/ 1193376 h 1373177"/>
                <a:gd name="connsiteX23" fmla="*/ 690445 w 1153351"/>
                <a:gd name="connsiteY23" fmla="*/ 1271343 h 1373177"/>
                <a:gd name="connsiteX24" fmla="*/ 631571 w 1153351"/>
                <a:gd name="connsiteY24" fmla="*/ 1237929 h 1373177"/>
                <a:gd name="connsiteX25" fmla="*/ 520190 w 1153351"/>
                <a:gd name="connsiteY25" fmla="*/ 1237929 h 1373177"/>
                <a:gd name="connsiteX26" fmla="*/ 461316 w 1153351"/>
                <a:gd name="connsiteY26" fmla="*/ 1271343 h 1373177"/>
                <a:gd name="connsiteX27" fmla="*/ 326067 w 1153351"/>
                <a:gd name="connsiteY27" fmla="*/ 1193376 h 1373177"/>
                <a:gd name="connsiteX28" fmla="*/ 206729 w 1153351"/>
                <a:gd name="connsiteY28" fmla="*/ 841728 h 1373177"/>
                <a:gd name="connsiteX29" fmla="*/ 181271 w 1153351"/>
                <a:gd name="connsiteY29" fmla="*/ 821043 h 1373177"/>
                <a:gd name="connsiteX30" fmla="*/ 39657 w 1153351"/>
                <a:gd name="connsiteY30" fmla="*/ 248222 h 1373177"/>
                <a:gd name="connsiteX31" fmla="*/ 71480 w 1153351"/>
                <a:gd name="connsiteY31" fmla="*/ 120929 h 1373177"/>
                <a:gd name="connsiteX32" fmla="*/ 147856 w 1153351"/>
                <a:gd name="connsiteY32" fmla="*/ 87514 h 1373177"/>
                <a:gd name="connsiteX33" fmla="*/ 171724 w 1153351"/>
                <a:gd name="connsiteY33" fmla="*/ 98652 h 1373177"/>
                <a:gd name="connsiteX34" fmla="*/ 190818 w 1153351"/>
                <a:gd name="connsiteY34" fmla="*/ 92288 h 1373177"/>
                <a:gd name="connsiteX35" fmla="*/ 249691 w 1153351"/>
                <a:gd name="connsiteY35" fmla="*/ 130476 h 1373177"/>
                <a:gd name="connsiteX36" fmla="*/ 314929 w 1153351"/>
                <a:gd name="connsiteY36" fmla="*/ 65238 h 1373177"/>
                <a:gd name="connsiteX37" fmla="*/ 249691 w 1153351"/>
                <a:gd name="connsiteY37" fmla="*/ 0 h 1373177"/>
                <a:gd name="connsiteX38" fmla="*/ 190818 w 1153351"/>
                <a:gd name="connsiteY38" fmla="*/ 38188 h 1373177"/>
                <a:gd name="connsiteX39" fmla="*/ 171724 w 1153351"/>
                <a:gd name="connsiteY39" fmla="*/ 31823 h 1373177"/>
                <a:gd name="connsiteX40" fmla="*/ 143083 w 1153351"/>
                <a:gd name="connsiteY40" fmla="*/ 47735 h 1373177"/>
                <a:gd name="connsiteX41" fmla="*/ 44430 w 1153351"/>
                <a:gd name="connsiteY41" fmla="*/ 92288 h 1373177"/>
                <a:gd name="connsiteX42" fmla="*/ 1469 w 1153351"/>
                <a:gd name="connsiteY42" fmla="*/ 249813 h 1373177"/>
                <a:gd name="connsiteX43" fmla="*/ 144674 w 1153351"/>
                <a:gd name="connsiteY43" fmla="*/ 830590 h 1373177"/>
                <a:gd name="connsiteX44" fmla="*/ 133536 w 1153351"/>
                <a:gd name="connsiteY44" fmla="*/ 862413 h 1373177"/>
                <a:gd name="connsiteX45" fmla="*/ 259238 w 1153351"/>
                <a:gd name="connsiteY45" fmla="*/ 1228382 h 1373177"/>
                <a:gd name="connsiteX46" fmla="*/ 461316 w 1153351"/>
                <a:gd name="connsiteY46" fmla="*/ 1346128 h 1373177"/>
                <a:gd name="connsiteX47" fmla="*/ 466090 w 1153351"/>
                <a:gd name="connsiteY47" fmla="*/ 1346128 h 1373177"/>
                <a:gd name="connsiteX48" fmla="*/ 520190 w 1153351"/>
                <a:gd name="connsiteY48" fmla="*/ 1373178 h 1373177"/>
                <a:gd name="connsiteX49" fmla="*/ 537692 w 1153351"/>
                <a:gd name="connsiteY49" fmla="*/ 1373178 h 137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53351" h="1373177">
                  <a:moveTo>
                    <a:pt x="614068" y="1373178"/>
                  </a:moveTo>
                  <a:lnTo>
                    <a:pt x="631571" y="1373178"/>
                  </a:lnTo>
                  <a:cubicBezTo>
                    <a:pt x="653848" y="1373178"/>
                    <a:pt x="672942" y="1362040"/>
                    <a:pt x="685671" y="1346128"/>
                  </a:cubicBezTo>
                  <a:cubicBezTo>
                    <a:pt x="687262" y="1346128"/>
                    <a:pt x="690445" y="1346128"/>
                    <a:pt x="692036" y="1346128"/>
                  </a:cubicBezTo>
                  <a:cubicBezTo>
                    <a:pt x="752500" y="1346128"/>
                    <a:pt x="843197" y="1322261"/>
                    <a:pt x="894114" y="1228382"/>
                  </a:cubicBezTo>
                  <a:cubicBezTo>
                    <a:pt x="916390" y="1187011"/>
                    <a:pt x="973672" y="1015165"/>
                    <a:pt x="1019816" y="862413"/>
                  </a:cubicBezTo>
                  <a:cubicBezTo>
                    <a:pt x="1022999" y="849684"/>
                    <a:pt x="1018225" y="838546"/>
                    <a:pt x="1008678" y="830590"/>
                  </a:cubicBezTo>
                  <a:cubicBezTo>
                    <a:pt x="1075507" y="611009"/>
                    <a:pt x="1142336" y="359604"/>
                    <a:pt x="1151883" y="249813"/>
                  </a:cubicBezTo>
                  <a:cubicBezTo>
                    <a:pt x="1158248" y="181393"/>
                    <a:pt x="1143927" y="127293"/>
                    <a:pt x="1108922" y="92288"/>
                  </a:cubicBezTo>
                  <a:cubicBezTo>
                    <a:pt x="1075507" y="57282"/>
                    <a:pt x="1030954" y="49326"/>
                    <a:pt x="1010269" y="47735"/>
                  </a:cubicBezTo>
                  <a:cubicBezTo>
                    <a:pt x="1003905" y="38188"/>
                    <a:pt x="994358" y="31823"/>
                    <a:pt x="981628" y="31823"/>
                  </a:cubicBezTo>
                  <a:cubicBezTo>
                    <a:pt x="973672" y="31823"/>
                    <a:pt x="967308" y="35006"/>
                    <a:pt x="962534" y="38188"/>
                  </a:cubicBezTo>
                  <a:cubicBezTo>
                    <a:pt x="952987" y="15912"/>
                    <a:pt x="929120" y="0"/>
                    <a:pt x="903661" y="0"/>
                  </a:cubicBezTo>
                  <a:cubicBezTo>
                    <a:pt x="868655" y="0"/>
                    <a:pt x="838423" y="28641"/>
                    <a:pt x="838423" y="65238"/>
                  </a:cubicBezTo>
                  <a:cubicBezTo>
                    <a:pt x="838423" y="100244"/>
                    <a:pt x="867064" y="130476"/>
                    <a:pt x="903661" y="130476"/>
                  </a:cubicBezTo>
                  <a:cubicBezTo>
                    <a:pt x="930711" y="130476"/>
                    <a:pt x="952987" y="114564"/>
                    <a:pt x="962534" y="92288"/>
                  </a:cubicBezTo>
                  <a:cubicBezTo>
                    <a:pt x="967308" y="95470"/>
                    <a:pt x="975264" y="98652"/>
                    <a:pt x="981628" y="98652"/>
                  </a:cubicBezTo>
                  <a:cubicBezTo>
                    <a:pt x="991175" y="98652"/>
                    <a:pt x="999131" y="93879"/>
                    <a:pt x="1005496" y="87514"/>
                  </a:cubicBezTo>
                  <a:cubicBezTo>
                    <a:pt x="1021407" y="89105"/>
                    <a:pt x="1056413" y="93879"/>
                    <a:pt x="1081872" y="120929"/>
                  </a:cubicBezTo>
                  <a:cubicBezTo>
                    <a:pt x="1107330" y="147979"/>
                    <a:pt x="1118469" y="190940"/>
                    <a:pt x="1113695" y="248222"/>
                  </a:cubicBezTo>
                  <a:cubicBezTo>
                    <a:pt x="1104148" y="356422"/>
                    <a:pt x="1037319" y="604644"/>
                    <a:pt x="972081" y="821043"/>
                  </a:cubicBezTo>
                  <a:cubicBezTo>
                    <a:pt x="960943" y="821043"/>
                    <a:pt x="949805" y="828998"/>
                    <a:pt x="946623" y="841728"/>
                  </a:cubicBezTo>
                  <a:cubicBezTo>
                    <a:pt x="889340" y="1029486"/>
                    <a:pt x="841605" y="1166326"/>
                    <a:pt x="827285" y="1193376"/>
                  </a:cubicBezTo>
                  <a:cubicBezTo>
                    <a:pt x="789097" y="1263387"/>
                    <a:pt x="722268" y="1271343"/>
                    <a:pt x="690445" y="1271343"/>
                  </a:cubicBezTo>
                  <a:cubicBezTo>
                    <a:pt x="679306" y="1250658"/>
                    <a:pt x="657030" y="1237929"/>
                    <a:pt x="631571" y="1237929"/>
                  </a:cubicBezTo>
                  <a:lnTo>
                    <a:pt x="520190" y="1237929"/>
                  </a:lnTo>
                  <a:cubicBezTo>
                    <a:pt x="494731" y="1237929"/>
                    <a:pt x="472454" y="1252249"/>
                    <a:pt x="461316" y="1271343"/>
                  </a:cubicBezTo>
                  <a:cubicBezTo>
                    <a:pt x="427902" y="1271343"/>
                    <a:pt x="362664" y="1261796"/>
                    <a:pt x="326067" y="1193376"/>
                  </a:cubicBezTo>
                  <a:cubicBezTo>
                    <a:pt x="311747" y="1166326"/>
                    <a:pt x="264012" y="1029486"/>
                    <a:pt x="206729" y="841728"/>
                  </a:cubicBezTo>
                  <a:cubicBezTo>
                    <a:pt x="203547" y="828998"/>
                    <a:pt x="192409" y="822634"/>
                    <a:pt x="181271" y="821043"/>
                  </a:cubicBezTo>
                  <a:cubicBezTo>
                    <a:pt x="116033" y="604644"/>
                    <a:pt x="49204" y="356422"/>
                    <a:pt x="39657" y="248222"/>
                  </a:cubicBezTo>
                  <a:cubicBezTo>
                    <a:pt x="34883" y="190940"/>
                    <a:pt x="46021" y="147979"/>
                    <a:pt x="71480" y="120929"/>
                  </a:cubicBezTo>
                  <a:cubicBezTo>
                    <a:pt x="96939" y="93879"/>
                    <a:pt x="131945" y="89105"/>
                    <a:pt x="147856" y="87514"/>
                  </a:cubicBezTo>
                  <a:cubicBezTo>
                    <a:pt x="154221" y="93879"/>
                    <a:pt x="162177" y="98652"/>
                    <a:pt x="171724" y="98652"/>
                  </a:cubicBezTo>
                  <a:cubicBezTo>
                    <a:pt x="179680" y="98652"/>
                    <a:pt x="186044" y="95470"/>
                    <a:pt x="190818" y="92288"/>
                  </a:cubicBezTo>
                  <a:cubicBezTo>
                    <a:pt x="200365" y="114564"/>
                    <a:pt x="224232" y="130476"/>
                    <a:pt x="249691" y="130476"/>
                  </a:cubicBezTo>
                  <a:cubicBezTo>
                    <a:pt x="284697" y="130476"/>
                    <a:pt x="314929" y="101835"/>
                    <a:pt x="314929" y="65238"/>
                  </a:cubicBezTo>
                  <a:cubicBezTo>
                    <a:pt x="314929" y="30232"/>
                    <a:pt x="286288" y="0"/>
                    <a:pt x="249691" y="0"/>
                  </a:cubicBezTo>
                  <a:cubicBezTo>
                    <a:pt x="222641" y="0"/>
                    <a:pt x="200365" y="15912"/>
                    <a:pt x="190818" y="38188"/>
                  </a:cubicBezTo>
                  <a:cubicBezTo>
                    <a:pt x="186044" y="35006"/>
                    <a:pt x="178088" y="31823"/>
                    <a:pt x="171724" y="31823"/>
                  </a:cubicBezTo>
                  <a:cubicBezTo>
                    <a:pt x="158994" y="31823"/>
                    <a:pt x="149447" y="38188"/>
                    <a:pt x="143083" y="47735"/>
                  </a:cubicBezTo>
                  <a:cubicBezTo>
                    <a:pt x="120806" y="49326"/>
                    <a:pt x="77845" y="57282"/>
                    <a:pt x="44430" y="92288"/>
                  </a:cubicBezTo>
                  <a:cubicBezTo>
                    <a:pt x="9425" y="127293"/>
                    <a:pt x="-4896" y="181393"/>
                    <a:pt x="1469" y="249813"/>
                  </a:cubicBezTo>
                  <a:cubicBezTo>
                    <a:pt x="11016" y="359604"/>
                    <a:pt x="79436" y="611009"/>
                    <a:pt x="144674" y="830590"/>
                  </a:cubicBezTo>
                  <a:cubicBezTo>
                    <a:pt x="135127" y="836954"/>
                    <a:pt x="130353" y="849684"/>
                    <a:pt x="133536" y="862413"/>
                  </a:cubicBezTo>
                  <a:cubicBezTo>
                    <a:pt x="179680" y="1015165"/>
                    <a:pt x="236962" y="1187011"/>
                    <a:pt x="259238" y="1228382"/>
                  </a:cubicBezTo>
                  <a:cubicBezTo>
                    <a:pt x="310155" y="1322261"/>
                    <a:pt x="400852" y="1346128"/>
                    <a:pt x="461316" y="1346128"/>
                  </a:cubicBezTo>
                  <a:cubicBezTo>
                    <a:pt x="462907" y="1346128"/>
                    <a:pt x="464499" y="1346128"/>
                    <a:pt x="466090" y="1346128"/>
                  </a:cubicBezTo>
                  <a:cubicBezTo>
                    <a:pt x="478819" y="1362040"/>
                    <a:pt x="497913" y="1373178"/>
                    <a:pt x="520190" y="1373178"/>
                  </a:cubicBezTo>
                  <a:lnTo>
                    <a:pt x="537692" y="1373178"/>
                  </a:lnTo>
                </a:path>
              </a:pathLst>
            </a:custGeom>
            <a:solidFill>
              <a:srgbClr val="FFFFFF"/>
            </a:solidFill>
            <a:ln w="15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รูปแบบอิสระ: รูปร่าง 14">
              <a:extLst>
                <a:ext uri="{FF2B5EF4-FFF2-40B4-BE49-F238E27FC236}">
                  <a16:creationId xmlns:a16="http://schemas.microsoft.com/office/drawing/2014/main" id="{D0160BBD-E88E-4C2E-B0F3-E88756062960}"/>
                </a:ext>
              </a:extLst>
            </p:cNvPr>
            <p:cNvSpPr/>
            <p:nvPr/>
          </p:nvSpPr>
          <p:spPr>
            <a:xfrm>
              <a:off x="1138613" y="3681315"/>
              <a:ext cx="967430" cy="809904"/>
            </a:xfrm>
            <a:custGeom>
              <a:avLst/>
              <a:gdLst>
                <a:gd name="connsiteX0" fmla="*/ 967430 w 967430"/>
                <a:gd name="connsiteY0" fmla="*/ 101835 h 809904"/>
                <a:gd name="connsiteX1" fmla="*/ 967430 w 967430"/>
                <a:gd name="connsiteY1" fmla="*/ 326189 h 809904"/>
                <a:gd name="connsiteX2" fmla="*/ 483715 w 967430"/>
                <a:gd name="connsiteY2" fmla="*/ 809905 h 809904"/>
                <a:gd name="connsiteX3" fmla="*/ 483715 w 967430"/>
                <a:gd name="connsiteY3" fmla="*/ 809905 h 809904"/>
                <a:gd name="connsiteX4" fmla="*/ 0 w 967430"/>
                <a:gd name="connsiteY4" fmla="*/ 326189 h 809904"/>
                <a:gd name="connsiteX5" fmla="*/ 0 w 967430"/>
                <a:gd name="connsiteY5" fmla="*/ 0 h 8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430" h="809904">
                  <a:moveTo>
                    <a:pt x="967430" y="101835"/>
                  </a:moveTo>
                  <a:lnTo>
                    <a:pt x="967430" y="326189"/>
                  </a:lnTo>
                  <a:cubicBezTo>
                    <a:pt x="967430" y="593506"/>
                    <a:pt x="751031" y="809905"/>
                    <a:pt x="483715" y="809905"/>
                  </a:cubicBezTo>
                  <a:lnTo>
                    <a:pt x="483715" y="809905"/>
                  </a:lnTo>
                  <a:cubicBezTo>
                    <a:pt x="216399" y="809905"/>
                    <a:pt x="0" y="593506"/>
                    <a:pt x="0" y="326189"/>
                  </a:cubicBezTo>
                  <a:lnTo>
                    <a:pt x="0" y="0"/>
                  </a:lnTo>
                </a:path>
              </a:pathLst>
            </a:custGeom>
            <a:noFill/>
            <a:ln w="6364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รูปแบบอิสระ: รูปร่าง 15">
              <a:extLst>
                <a:ext uri="{FF2B5EF4-FFF2-40B4-BE49-F238E27FC236}">
                  <a16:creationId xmlns:a16="http://schemas.microsoft.com/office/drawing/2014/main" id="{0E30C253-F762-4FCF-95D3-54B3787682CC}"/>
                </a:ext>
              </a:extLst>
            </p:cNvPr>
            <p:cNvSpPr/>
            <p:nvPr/>
          </p:nvSpPr>
          <p:spPr>
            <a:xfrm>
              <a:off x="2106043" y="2998704"/>
              <a:ext cx="967430" cy="809904"/>
            </a:xfrm>
            <a:custGeom>
              <a:avLst/>
              <a:gdLst>
                <a:gd name="connsiteX0" fmla="*/ 0 w 967430"/>
                <a:gd name="connsiteY0" fmla="*/ 809904 h 809904"/>
                <a:gd name="connsiteX1" fmla="*/ 0 w 967430"/>
                <a:gd name="connsiteY1" fmla="*/ 483715 h 809904"/>
                <a:gd name="connsiteX2" fmla="*/ 483715 w 967430"/>
                <a:gd name="connsiteY2" fmla="*/ 0 h 809904"/>
                <a:gd name="connsiteX3" fmla="*/ 483715 w 967430"/>
                <a:gd name="connsiteY3" fmla="*/ 0 h 809904"/>
                <a:gd name="connsiteX4" fmla="*/ 967430 w 967430"/>
                <a:gd name="connsiteY4" fmla="*/ 483715 h 809904"/>
                <a:gd name="connsiteX5" fmla="*/ 967430 w 967430"/>
                <a:gd name="connsiteY5" fmla="*/ 809904 h 8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430" h="809904">
                  <a:moveTo>
                    <a:pt x="0" y="809904"/>
                  </a:moveTo>
                  <a:lnTo>
                    <a:pt x="0" y="483715"/>
                  </a:lnTo>
                  <a:cubicBezTo>
                    <a:pt x="0" y="216399"/>
                    <a:pt x="216399" y="0"/>
                    <a:pt x="483715" y="0"/>
                  </a:cubicBezTo>
                  <a:lnTo>
                    <a:pt x="483715" y="0"/>
                  </a:lnTo>
                  <a:cubicBezTo>
                    <a:pt x="751031" y="0"/>
                    <a:pt x="967430" y="216399"/>
                    <a:pt x="967430" y="483715"/>
                  </a:cubicBezTo>
                  <a:lnTo>
                    <a:pt x="967430" y="809904"/>
                  </a:lnTo>
                </a:path>
              </a:pathLst>
            </a:custGeom>
            <a:noFill/>
            <a:ln w="6364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รูปแบบอิสระ: รูปร่าง 16">
              <a:extLst>
                <a:ext uri="{FF2B5EF4-FFF2-40B4-BE49-F238E27FC236}">
                  <a16:creationId xmlns:a16="http://schemas.microsoft.com/office/drawing/2014/main" id="{E2E59BEE-4D89-4370-8BAB-D25E31BE0C03}"/>
                </a:ext>
              </a:extLst>
            </p:cNvPr>
            <p:cNvSpPr/>
            <p:nvPr/>
          </p:nvSpPr>
          <p:spPr>
            <a:xfrm>
              <a:off x="3071882" y="3783150"/>
              <a:ext cx="967429" cy="708069"/>
            </a:xfrm>
            <a:custGeom>
              <a:avLst/>
              <a:gdLst>
                <a:gd name="connsiteX0" fmla="*/ 967430 w 967429"/>
                <a:gd name="connsiteY0" fmla="*/ 0 h 708069"/>
                <a:gd name="connsiteX1" fmla="*/ 967430 w 967429"/>
                <a:gd name="connsiteY1" fmla="*/ 224355 h 708069"/>
                <a:gd name="connsiteX2" fmla="*/ 483715 w 967429"/>
                <a:gd name="connsiteY2" fmla="*/ 708070 h 708069"/>
                <a:gd name="connsiteX3" fmla="*/ 483715 w 967429"/>
                <a:gd name="connsiteY3" fmla="*/ 708070 h 708069"/>
                <a:gd name="connsiteX4" fmla="*/ 0 w 967429"/>
                <a:gd name="connsiteY4" fmla="*/ 224355 h 708069"/>
                <a:gd name="connsiteX5" fmla="*/ 0 w 967429"/>
                <a:gd name="connsiteY5" fmla="*/ 0 h 70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429" h="708069">
                  <a:moveTo>
                    <a:pt x="967430" y="0"/>
                  </a:moveTo>
                  <a:lnTo>
                    <a:pt x="967430" y="224355"/>
                  </a:lnTo>
                  <a:cubicBezTo>
                    <a:pt x="967430" y="491671"/>
                    <a:pt x="751031" y="708070"/>
                    <a:pt x="483715" y="708070"/>
                  </a:cubicBezTo>
                  <a:lnTo>
                    <a:pt x="483715" y="708070"/>
                  </a:lnTo>
                  <a:cubicBezTo>
                    <a:pt x="216399" y="708070"/>
                    <a:pt x="0" y="491671"/>
                    <a:pt x="0" y="224355"/>
                  </a:cubicBezTo>
                  <a:lnTo>
                    <a:pt x="0" y="0"/>
                  </a:lnTo>
                </a:path>
              </a:pathLst>
            </a:custGeom>
            <a:noFill/>
            <a:ln w="6364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รูปแบบอิสระ: รูปร่าง 17">
              <a:extLst>
                <a:ext uri="{FF2B5EF4-FFF2-40B4-BE49-F238E27FC236}">
                  <a16:creationId xmlns:a16="http://schemas.microsoft.com/office/drawing/2014/main" id="{A76837FC-8440-445A-A1F1-C12FBFBDEC6F}"/>
                </a:ext>
              </a:extLst>
            </p:cNvPr>
            <p:cNvSpPr/>
            <p:nvPr/>
          </p:nvSpPr>
          <p:spPr>
            <a:xfrm>
              <a:off x="5006742" y="3679724"/>
              <a:ext cx="967429" cy="809904"/>
            </a:xfrm>
            <a:custGeom>
              <a:avLst/>
              <a:gdLst>
                <a:gd name="connsiteX0" fmla="*/ 967430 w 967429"/>
                <a:gd name="connsiteY0" fmla="*/ 0 h 809904"/>
                <a:gd name="connsiteX1" fmla="*/ 967430 w 967429"/>
                <a:gd name="connsiteY1" fmla="*/ 326189 h 809904"/>
                <a:gd name="connsiteX2" fmla="*/ 483715 w 967429"/>
                <a:gd name="connsiteY2" fmla="*/ 809904 h 809904"/>
                <a:gd name="connsiteX3" fmla="*/ 483715 w 967429"/>
                <a:gd name="connsiteY3" fmla="*/ 809904 h 809904"/>
                <a:gd name="connsiteX4" fmla="*/ 0 w 967429"/>
                <a:gd name="connsiteY4" fmla="*/ 326189 h 809904"/>
                <a:gd name="connsiteX5" fmla="*/ 0 w 967429"/>
                <a:gd name="connsiteY5" fmla="*/ 101835 h 8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429" h="809904">
                  <a:moveTo>
                    <a:pt x="967430" y="0"/>
                  </a:moveTo>
                  <a:lnTo>
                    <a:pt x="967430" y="326189"/>
                  </a:lnTo>
                  <a:cubicBezTo>
                    <a:pt x="967430" y="593506"/>
                    <a:pt x="751031" y="809904"/>
                    <a:pt x="483715" y="809904"/>
                  </a:cubicBezTo>
                  <a:lnTo>
                    <a:pt x="483715" y="809904"/>
                  </a:lnTo>
                  <a:cubicBezTo>
                    <a:pt x="216398" y="809904"/>
                    <a:pt x="0" y="593506"/>
                    <a:pt x="0" y="326189"/>
                  </a:cubicBezTo>
                  <a:lnTo>
                    <a:pt x="0" y="101835"/>
                  </a:lnTo>
                </a:path>
              </a:pathLst>
            </a:custGeom>
            <a:noFill/>
            <a:ln w="6364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รูปแบบอิสระ: รูปร่าง 18">
              <a:extLst>
                <a:ext uri="{FF2B5EF4-FFF2-40B4-BE49-F238E27FC236}">
                  <a16:creationId xmlns:a16="http://schemas.microsoft.com/office/drawing/2014/main" id="{45024BDF-884A-4B3B-A4FD-DFFF4D66EAFB}"/>
                </a:ext>
              </a:extLst>
            </p:cNvPr>
            <p:cNvSpPr/>
            <p:nvPr/>
          </p:nvSpPr>
          <p:spPr>
            <a:xfrm>
              <a:off x="4039312" y="2998704"/>
              <a:ext cx="967430" cy="809904"/>
            </a:xfrm>
            <a:custGeom>
              <a:avLst/>
              <a:gdLst>
                <a:gd name="connsiteX0" fmla="*/ 0 w 967430"/>
                <a:gd name="connsiteY0" fmla="*/ 809904 h 809904"/>
                <a:gd name="connsiteX1" fmla="*/ 0 w 967430"/>
                <a:gd name="connsiteY1" fmla="*/ 483715 h 809904"/>
                <a:gd name="connsiteX2" fmla="*/ 483715 w 967430"/>
                <a:gd name="connsiteY2" fmla="*/ 0 h 809904"/>
                <a:gd name="connsiteX3" fmla="*/ 483715 w 967430"/>
                <a:gd name="connsiteY3" fmla="*/ 0 h 809904"/>
                <a:gd name="connsiteX4" fmla="*/ 967430 w 967430"/>
                <a:gd name="connsiteY4" fmla="*/ 483715 h 809904"/>
                <a:gd name="connsiteX5" fmla="*/ 967430 w 967430"/>
                <a:gd name="connsiteY5" fmla="*/ 809904 h 8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430" h="809904">
                  <a:moveTo>
                    <a:pt x="0" y="809904"/>
                  </a:moveTo>
                  <a:lnTo>
                    <a:pt x="0" y="483715"/>
                  </a:lnTo>
                  <a:cubicBezTo>
                    <a:pt x="0" y="216399"/>
                    <a:pt x="216399" y="0"/>
                    <a:pt x="483715" y="0"/>
                  </a:cubicBezTo>
                  <a:lnTo>
                    <a:pt x="483715" y="0"/>
                  </a:lnTo>
                  <a:cubicBezTo>
                    <a:pt x="751031" y="0"/>
                    <a:pt x="967430" y="216399"/>
                    <a:pt x="967430" y="483715"/>
                  </a:cubicBezTo>
                  <a:lnTo>
                    <a:pt x="967430" y="809904"/>
                  </a:lnTo>
                </a:path>
              </a:pathLst>
            </a:custGeom>
            <a:noFill/>
            <a:ln w="6364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รูปแบบอิสระ: รูปร่าง 19">
              <a:extLst>
                <a:ext uri="{FF2B5EF4-FFF2-40B4-BE49-F238E27FC236}">
                  <a16:creationId xmlns:a16="http://schemas.microsoft.com/office/drawing/2014/main" id="{4EA9417D-8AB2-439D-B84E-F12B4B1D9B33}"/>
                </a:ext>
              </a:extLst>
            </p:cNvPr>
            <p:cNvSpPr/>
            <p:nvPr/>
          </p:nvSpPr>
          <p:spPr>
            <a:xfrm>
              <a:off x="5706816" y="3414321"/>
              <a:ext cx="533120" cy="533120"/>
            </a:xfrm>
            <a:custGeom>
              <a:avLst/>
              <a:gdLst>
                <a:gd name="connsiteX0" fmla="*/ 276863 w 276863"/>
                <a:gd name="connsiteY0" fmla="*/ 138432 h 276863"/>
                <a:gd name="connsiteX1" fmla="*/ 138431 w 276863"/>
                <a:gd name="connsiteY1" fmla="*/ 276863 h 276863"/>
                <a:gd name="connsiteX2" fmla="*/ 0 w 276863"/>
                <a:gd name="connsiteY2" fmla="*/ 138432 h 276863"/>
                <a:gd name="connsiteX3" fmla="*/ 138431 w 276863"/>
                <a:gd name="connsiteY3" fmla="*/ 0 h 276863"/>
                <a:gd name="connsiteX4" fmla="*/ 276863 w 276863"/>
                <a:gd name="connsiteY4" fmla="*/ 138432 h 27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863" h="276863">
                  <a:moveTo>
                    <a:pt x="276863" y="138432"/>
                  </a:moveTo>
                  <a:cubicBezTo>
                    <a:pt x="276863" y="214885"/>
                    <a:pt x="214885" y="276863"/>
                    <a:pt x="138431" y="276863"/>
                  </a:cubicBezTo>
                  <a:cubicBezTo>
                    <a:pt x="61978" y="276863"/>
                    <a:pt x="0" y="214885"/>
                    <a:pt x="0" y="138432"/>
                  </a:cubicBezTo>
                  <a:cubicBezTo>
                    <a:pt x="0" y="61978"/>
                    <a:pt x="61977" y="0"/>
                    <a:pt x="138431" y="0"/>
                  </a:cubicBezTo>
                  <a:cubicBezTo>
                    <a:pt x="214885" y="0"/>
                    <a:pt x="276863" y="61978"/>
                    <a:pt x="276863" y="138432"/>
                  </a:cubicBezTo>
                  <a:close/>
                </a:path>
              </a:pathLst>
            </a:custGeom>
            <a:solidFill>
              <a:srgbClr val="FFFFFF"/>
            </a:solidFill>
            <a:ln w="15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046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CC6D3-E784-1413-2C04-766BB669D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Alternative Resources</a:t>
            </a:r>
          </a:p>
        </p:txBody>
      </p:sp>
      <p:pic>
        <p:nvPicPr>
          <p:cNvPr id="4" name="ตัวแทนรูปภาพ 17">
            <a:extLst>
              <a:ext uri="{FF2B5EF4-FFF2-40B4-BE49-F238E27FC236}">
                <a16:creationId xmlns:a16="http://schemas.microsoft.com/office/drawing/2014/main" id="{5CACD723-C0F0-DA0A-98D7-1ADF54AA9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88" r="2288"/>
          <a:stretch>
            <a:fillRect/>
          </a:stretch>
        </p:blipFill>
        <p:spPr>
          <a:xfrm>
            <a:off x="1099458" y="2435745"/>
            <a:ext cx="2548226" cy="2825238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7A0C30-BAC2-18CA-36EC-A6247A64E241}"/>
              </a:ext>
            </a:extLst>
          </p:cNvPr>
          <p:cNvGrpSpPr/>
          <p:nvPr/>
        </p:nvGrpSpPr>
        <p:grpSpPr>
          <a:xfrm>
            <a:off x="511487" y="1108806"/>
            <a:ext cx="2720896" cy="1446371"/>
            <a:chOff x="-265251" y="-25718"/>
            <a:chExt cx="2720896" cy="1446371"/>
          </a:xfrm>
        </p:grpSpPr>
        <p:sp>
          <p:nvSpPr>
            <p:cNvPr id="6" name="รูปแบบอิสระ: รูปร่าง 15">
              <a:extLst>
                <a:ext uri="{FF2B5EF4-FFF2-40B4-BE49-F238E27FC236}">
                  <a16:creationId xmlns:a16="http://schemas.microsoft.com/office/drawing/2014/main" id="{1EFADC57-B25E-A564-C201-89EF27013BBA}"/>
                </a:ext>
              </a:extLst>
            </p:cNvPr>
            <p:cNvSpPr/>
            <p:nvPr/>
          </p:nvSpPr>
          <p:spPr>
            <a:xfrm>
              <a:off x="-265251" y="685534"/>
              <a:ext cx="735119" cy="735119"/>
            </a:xfrm>
            <a:custGeom>
              <a:avLst/>
              <a:gdLst>
                <a:gd name="connsiteX0" fmla="*/ 735120 w 735119"/>
                <a:gd name="connsiteY0" fmla="*/ 248222 h 735119"/>
                <a:gd name="connsiteX1" fmla="*/ 486897 w 735119"/>
                <a:gd name="connsiteY1" fmla="*/ 248222 h 735119"/>
                <a:gd name="connsiteX2" fmla="*/ 486897 w 735119"/>
                <a:gd name="connsiteY2" fmla="*/ 0 h 735119"/>
                <a:gd name="connsiteX3" fmla="*/ 248222 w 735119"/>
                <a:gd name="connsiteY3" fmla="*/ 0 h 735119"/>
                <a:gd name="connsiteX4" fmla="*/ 248222 w 735119"/>
                <a:gd name="connsiteY4" fmla="*/ 248222 h 735119"/>
                <a:gd name="connsiteX5" fmla="*/ 0 w 735119"/>
                <a:gd name="connsiteY5" fmla="*/ 248222 h 735119"/>
                <a:gd name="connsiteX6" fmla="*/ 0 w 735119"/>
                <a:gd name="connsiteY6" fmla="*/ 488489 h 735119"/>
                <a:gd name="connsiteX7" fmla="*/ 248222 w 735119"/>
                <a:gd name="connsiteY7" fmla="*/ 488489 h 735119"/>
                <a:gd name="connsiteX8" fmla="*/ 248222 w 735119"/>
                <a:gd name="connsiteY8" fmla="*/ 735120 h 735119"/>
                <a:gd name="connsiteX9" fmla="*/ 486897 w 735119"/>
                <a:gd name="connsiteY9" fmla="*/ 735120 h 735119"/>
                <a:gd name="connsiteX10" fmla="*/ 486897 w 735119"/>
                <a:gd name="connsiteY10" fmla="*/ 488489 h 735119"/>
                <a:gd name="connsiteX11" fmla="*/ 735120 w 735119"/>
                <a:gd name="connsiteY11" fmla="*/ 488489 h 73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5119" h="735119">
                  <a:moveTo>
                    <a:pt x="735120" y="248222"/>
                  </a:moveTo>
                  <a:lnTo>
                    <a:pt x="486897" y="248222"/>
                  </a:lnTo>
                  <a:lnTo>
                    <a:pt x="486897" y="0"/>
                  </a:lnTo>
                  <a:lnTo>
                    <a:pt x="248222" y="0"/>
                  </a:lnTo>
                  <a:lnTo>
                    <a:pt x="248222" y="248222"/>
                  </a:lnTo>
                  <a:lnTo>
                    <a:pt x="0" y="248222"/>
                  </a:lnTo>
                  <a:lnTo>
                    <a:pt x="0" y="488489"/>
                  </a:lnTo>
                  <a:lnTo>
                    <a:pt x="248222" y="488489"/>
                  </a:lnTo>
                  <a:lnTo>
                    <a:pt x="248222" y="735120"/>
                  </a:lnTo>
                  <a:lnTo>
                    <a:pt x="486897" y="735120"/>
                  </a:lnTo>
                  <a:lnTo>
                    <a:pt x="486897" y="488489"/>
                  </a:lnTo>
                  <a:lnTo>
                    <a:pt x="735120" y="488489"/>
                  </a:lnTo>
                  <a:close/>
                </a:path>
              </a:pathLst>
            </a:custGeom>
            <a:gradFill>
              <a:gsLst>
                <a:gs pos="7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5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รูปแบบอิสระ: รูปร่าง 16">
              <a:extLst>
                <a:ext uri="{FF2B5EF4-FFF2-40B4-BE49-F238E27FC236}">
                  <a16:creationId xmlns:a16="http://schemas.microsoft.com/office/drawing/2014/main" id="{979CFD6A-B57C-5A7D-746C-69125DDF7CED}"/>
                </a:ext>
              </a:extLst>
            </p:cNvPr>
            <p:cNvSpPr/>
            <p:nvPr/>
          </p:nvSpPr>
          <p:spPr>
            <a:xfrm>
              <a:off x="1150888" y="618704"/>
              <a:ext cx="482123" cy="482123"/>
            </a:xfrm>
            <a:custGeom>
              <a:avLst/>
              <a:gdLst>
                <a:gd name="connsiteX0" fmla="*/ 305504 w 482123"/>
                <a:gd name="connsiteY0" fmla="*/ 14321 h 482123"/>
                <a:gd name="connsiteX1" fmla="*/ 305504 w 482123"/>
                <a:gd name="connsiteY1" fmla="*/ 162299 h 482123"/>
                <a:gd name="connsiteX2" fmla="*/ 305504 w 482123"/>
                <a:gd name="connsiteY2" fmla="*/ 176620 h 482123"/>
                <a:gd name="connsiteX3" fmla="*/ 319825 w 482123"/>
                <a:gd name="connsiteY3" fmla="*/ 176620 h 482123"/>
                <a:gd name="connsiteX4" fmla="*/ 467803 w 482123"/>
                <a:gd name="connsiteY4" fmla="*/ 176620 h 482123"/>
                <a:gd name="connsiteX5" fmla="*/ 467803 w 482123"/>
                <a:gd name="connsiteY5" fmla="*/ 305504 h 482123"/>
                <a:gd name="connsiteX6" fmla="*/ 319825 w 482123"/>
                <a:gd name="connsiteY6" fmla="*/ 305504 h 482123"/>
                <a:gd name="connsiteX7" fmla="*/ 305504 w 482123"/>
                <a:gd name="connsiteY7" fmla="*/ 305504 h 482123"/>
                <a:gd name="connsiteX8" fmla="*/ 305504 w 482123"/>
                <a:gd name="connsiteY8" fmla="*/ 319825 h 482123"/>
                <a:gd name="connsiteX9" fmla="*/ 305504 w 482123"/>
                <a:gd name="connsiteY9" fmla="*/ 469395 h 482123"/>
                <a:gd name="connsiteX10" fmla="*/ 176620 w 482123"/>
                <a:gd name="connsiteY10" fmla="*/ 469395 h 482123"/>
                <a:gd name="connsiteX11" fmla="*/ 176620 w 482123"/>
                <a:gd name="connsiteY11" fmla="*/ 321416 h 482123"/>
                <a:gd name="connsiteX12" fmla="*/ 176620 w 482123"/>
                <a:gd name="connsiteY12" fmla="*/ 307095 h 482123"/>
                <a:gd name="connsiteX13" fmla="*/ 162299 w 482123"/>
                <a:gd name="connsiteY13" fmla="*/ 307095 h 482123"/>
                <a:gd name="connsiteX14" fmla="*/ 14320 w 482123"/>
                <a:gd name="connsiteY14" fmla="*/ 307095 h 482123"/>
                <a:gd name="connsiteX15" fmla="*/ 14320 w 482123"/>
                <a:gd name="connsiteY15" fmla="*/ 178211 h 482123"/>
                <a:gd name="connsiteX16" fmla="*/ 162299 w 482123"/>
                <a:gd name="connsiteY16" fmla="*/ 178211 h 482123"/>
                <a:gd name="connsiteX17" fmla="*/ 176620 w 482123"/>
                <a:gd name="connsiteY17" fmla="*/ 178211 h 482123"/>
                <a:gd name="connsiteX18" fmla="*/ 176620 w 482123"/>
                <a:gd name="connsiteY18" fmla="*/ 163890 h 482123"/>
                <a:gd name="connsiteX19" fmla="*/ 176620 w 482123"/>
                <a:gd name="connsiteY19" fmla="*/ 15912 h 482123"/>
                <a:gd name="connsiteX20" fmla="*/ 305504 w 482123"/>
                <a:gd name="connsiteY20" fmla="*/ 15912 h 482123"/>
                <a:gd name="connsiteX21" fmla="*/ 319825 w 482123"/>
                <a:gd name="connsiteY21" fmla="*/ 0 h 482123"/>
                <a:gd name="connsiteX22" fmla="*/ 162299 w 482123"/>
                <a:gd name="connsiteY22" fmla="*/ 0 h 482123"/>
                <a:gd name="connsiteX23" fmla="*/ 162299 w 482123"/>
                <a:gd name="connsiteY23" fmla="*/ 162299 h 482123"/>
                <a:gd name="connsiteX24" fmla="*/ 0 w 482123"/>
                <a:gd name="connsiteY24" fmla="*/ 162299 h 482123"/>
                <a:gd name="connsiteX25" fmla="*/ 0 w 482123"/>
                <a:gd name="connsiteY25" fmla="*/ 319825 h 482123"/>
                <a:gd name="connsiteX26" fmla="*/ 162299 w 482123"/>
                <a:gd name="connsiteY26" fmla="*/ 319825 h 482123"/>
                <a:gd name="connsiteX27" fmla="*/ 162299 w 482123"/>
                <a:gd name="connsiteY27" fmla="*/ 482124 h 482123"/>
                <a:gd name="connsiteX28" fmla="*/ 319825 w 482123"/>
                <a:gd name="connsiteY28" fmla="*/ 482124 h 482123"/>
                <a:gd name="connsiteX29" fmla="*/ 319825 w 482123"/>
                <a:gd name="connsiteY29" fmla="*/ 319825 h 482123"/>
                <a:gd name="connsiteX30" fmla="*/ 482124 w 482123"/>
                <a:gd name="connsiteY30" fmla="*/ 319825 h 482123"/>
                <a:gd name="connsiteX31" fmla="*/ 482124 w 482123"/>
                <a:gd name="connsiteY31" fmla="*/ 162299 h 482123"/>
                <a:gd name="connsiteX32" fmla="*/ 319825 w 482123"/>
                <a:gd name="connsiteY32" fmla="*/ 162299 h 482123"/>
                <a:gd name="connsiteX33" fmla="*/ 319825 w 482123"/>
                <a:gd name="connsiteY33" fmla="*/ 0 h 482123"/>
                <a:gd name="connsiteX34" fmla="*/ 319825 w 482123"/>
                <a:gd name="connsiteY34" fmla="*/ 0 h 48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82123" h="482123">
                  <a:moveTo>
                    <a:pt x="305504" y="14321"/>
                  </a:moveTo>
                  <a:lnTo>
                    <a:pt x="305504" y="162299"/>
                  </a:lnTo>
                  <a:lnTo>
                    <a:pt x="305504" y="176620"/>
                  </a:lnTo>
                  <a:lnTo>
                    <a:pt x="319825" y="176620"/>
                  </a:lnTo>
                  <a:lnTo>
                    <a:pt x="467803" y="176620"/>
                  </a:lnTo>
                  <a:lnTo>
                    <a:pt x="467803" y="305504"/>
                  </a:lnTo>
                  <a:lnTo>
                    <a:pt x="319825" y="305504"/>
                  </a:lnTo>
                  <a:lnTo>
                    <a:pt x="305504" y="305504"/>
                  </a:lnTo>
                  <a:lnTo>
                    <a:pt x="305504" y="319825"/>
                  </a:lnTo>
                  <a:lnTo>
                    <a:pt x="305504" y="469395"/>
                  </a:lnTo>
                  <a:lnTo>
                    <a:pt x="176620" y="469395"/>
                  </a:lnTo>
                  <a:lnTo>
                    <a:pt x="176620" y="321416"/>
                  </a:lnTo>
                  <a:lnTo>
                    <a:pt x="176620" y="307095"/>
                  </a:lnTo>
                  <a:lnTo>
                    <a:pt x="162299" y="307095"/>
                  </a:lnTo>
                  <a:lnTo>
                    <a:pt x="14320" y="307095"/>
                  </a:lnTo>
                  <a:lnTo>
                    <a:pt x="14320" y="178211"/>
                  </a:lnTo>
                  <a:lnTo>
                    <a:pt x="162299" y="178211"/>
                  </a:lnTo>
                  <a:lnTo>
                    <a:pt x="176620" y="178211"/>
                  </a:lnTo>
                  <a:lnTo>
                    <a:pt x="176620" y="163890"/>
                  </a:lnTo>
                  <a:lnTo>
                    <a:pt x="176620" y="15912"/>
                  </a:lnTo>
                  <a:lnTo>
                    <a:pt x="305504" y="15912"/>
                  </a:lnTo>
                  <a:moveTo>
                    <a:pt x="319825" y="0"/>
                  </a:moveTo>
                  <a:lnTo>
                    <a:pt x="162299" y="0"/>
                  </a:lnTo>
                  <a:lnTo>
                    <a:pt x="162299" y="162299"/>
                  </a:lnTo>
                  <a:lnTo>
                    <a:pt x="0" y="162299"/>
                  </a:lnTo>
                  <a:lnTo>
                    <a:pt x="0" y="319825"/>
                  </a:lnTo>
                  <a:lnTo>
                    <a:pt x="162299" y="319825"/>
                  </a:lnTo>
                  <a:lnTo>
                    <a:pt x="162299" y="482124"/>
                  </a:lnTo>
                  <a:lnTo>
                    <a:pt x="319825" y="482124"/>
                  </a:lnTo>
                  <a:lnTo>
                    <a:pt x="319825" y="319825"/>
                  </a:lnTo>
                  <a:lnTo>
                    <a:pt x="482124" y="319825"/>
                  </a:lnTo>
                  <a:lnTo>
                    <a:pt x="482124" y="162299"/>
                  </a:lnTo>
                  <a:lnTo>
                    <a:pt x="319825" y="162299"/>
                  </a:lnTo>
                  <a:lnTo>
                    <a:pt x="319825" y="0"/>
                  </a:lnTo>
                  <a:lnTo>
                    <a:pt x="319825" y="0"/>
                  </a:lnTo>
                  <a:close/>
                </a:path>
              </a:pathLst>
            </a:custGeom>
            <a:gradFill>
              <a:gsLst>
                <a:gs pos="7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5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รูปแบบอิสระ: รูปร่าง 17">
              <a:extLst>
                <a:ext uri="{FF2B5EF4-FFF2-40B4-BE49-F238E27FC236}">
                  <a16:creationId xmlns:a16="http://schemas.microsoft.com/office/drawing/2014/main" id="{498D65BB-9C6C-F1FB-F762-2D30B3D212EE}"/>
                </a:ext>
              </a:extLst>
            </p:cNvPr>
            <p:cNvSpPr/>
            <p:nvPr/>
          </p:nvSpPr>
          <p:spPr>
            <a:xfrm>
              <a:off x="461913" y="295697"/>
              <a:ext cx="453482" cy="453482"/>
            </a:xfrm>
            <a:custGeom>
              <a:avLst/>
              <a:gdLst>
                <a:gd name="connsiteX0" fmla="*/ 288001 w 453482"/>
                <a:gd name="connsiteY0" fmla="*/ 14321 h 453482"/>
                <a:gd name="connsiteX1" fmla="*/ 288001 w 453482"/>
                <a:gd name="connsiteY1" fmla="*/ 154343 h 453482"/>
                <a:gd name="connsiteX2" fmla="*/ 288001 w 453482"/>
                <a:gd name="connsiteY2" fmla="*/ 167073 h 453482"/>
                <a:gd name="connsiteX3" fmla="*/ 300731 w 453482"/>
                <a:gd name="connsiteY3" fmla="*/ 167073 h 453482"/>
                <a:gd name="connsiteX4" fmla="*/ 440753 w 453482"/>
                <a:gd name="connsiteY4" fmla="*/ 167073 h 453482"/>
                <a:gd name="connsiteX5" fmla="*/ 440753 w 453482"/>
                <a:gd name="connsiteY5" fmla="*/ 289593 h 453482"/>
                <a:gd name="connsiteX6" fmla="*/ 300731 w 453482"/>
                <a:gd name="connsiteY6" fmla="*/ 289593 h 453482"/>
                <a:gd name="connsiteX7" fmla="*/ 288001 w 453482"/>
                <a:gd name="connsiteY7" fmla="*/ 289593 h 453482"/>
                <a:gd name="connsiteX8" fmla="*/ 288001 w 453482"/>
                <a:gd name="connsiteY8" fmla="*/ 302322 h 453482"/>
                <a:gd name="connsiteX9" fmla="*/ 288001 w 453482"/>
                <a:gd name="connsiteY9" fmla="*/ 442345 h 453482"/>
                <a:gd name="connsiteX10" fmla="*/ 167073 w 453482"/>
                <a:gd name="connsiteY10" fmla="*/ 442345 h 453482"/>
                <a:gd name="connsiteX11" fmla="*/ 167073 w 453482"/>
                <a:gd name="connsiteY11" fmla="*/ 302322 h 453482"/>
                <a:gd name="connsiteX12" fmla="*/ 167073 w 453482"/>
                <a:gd name="connsiteY12" fmla="*/ 289593 h 453482"/>
                <a:gd name="connsiteX13" fmla="*/ 154343 w 453482"/>
                <a:gd name="connsiteY13" fmla="*/ 289593 h 453482"/>
                <a:gd name="connsiteX14" fmla="*/ 14321 w 453482"/>
                <a:gd name="connsiteY14" fmla="*/ 289593 h 453482"/>
                <a:gd name="connsiteX15" fmla="*/ 14321 w 453482"/>
                <a:gd name="connsiteY15" fmla="*/ 167073 h 453482"/>
                <a:gd name="connsiteX16" fmla="*/ 154343 w 453482"/>
                <a:gd name="connsiteY16" fmla="*/ 167073 h 453482"/>
                <a:gd name="connsiteX17" fmla="*/ 167073 w 453482"/>
                <a:gd name="connsiteY17" fmla="*/ 167073 h 453482"/>
                <a:gd name="connsiteX18" fmla="*/ 167073 w 453482"/>
                <a:gd name="connsiteY18" fmla="*/ 154343 h 453482"/>
                <a:gd name="connsiteX19" fmla="*/ 167073 w 453482"/>
                <a:gd name="connsiteY19" fmla="*/ 14321 h 453482"/>
                <a:gd name="connsiteX20" fmla="*/ 288001 w 453482"/>
                <a:gd name="connsiteY20" fmla="*/ 14321 h 453482"/>
                <a:gd name="connsiteX21" fmla="*/ 300731 w 453482"/>
                <a:gd name="connsiteY21" fmla="*/ 0 h 453482"/>
                <a:gd name="connsiteX22" fmla="*/ 152752 w 453482"/>
                <a:gd name="connsiteY22" fmla="*/ 0 h 453482"/>
                <a:gd name="connsiteX23" fmla="*/ 152752 w 453482"/>
                <a:gd name="connsiteY23" fmla="*/ 152752 h 453482"/>
                <a:gd name="connsiteX24" fmla="*/ 0 w 453482"/>
                <a:gd name="connsiteY24" fmla="*/ 152752 h 453482"/>
                <a:gd name="connsiteX25" fmla="*/ 0 w 453482"/>
                <a:gd name="connsiteY25" fmla="*/ 300731 h 453482"/>
                <a:gd name="connsiteX26" fmla="*/ 152752 w 453482"/>
                <a:gd name="connsiteY26" fmla="*/ 300731 h 453482"/>
                <a:gd name="connsiteX27" fmla="*/ 152752 w 453482"/>
                <a:gd name="connsiteY27" fmla="*/ 453483 h 453482"/>
                <a:gd name="connsiteX28" fmla="*/ 300731 w 453482"/>
                <a:gd name="connsiteY28" fmla="*/ 453483 h 453482"/>
                <a:gd name="connsiteX29" fmla="*/ 300731 w 453482"/>
                <a:gd name="connsiteY29" fmla="*/ 300731 h 453482"/>
                <a:gd name="connsiteX30" fmla="*/ 453483 w 453482"/>
                <a:gd name="connsiteY30" fmla="*/ 300731 h 453482"/>
                <a:gd name="connsiteX31" fmla="*/ 453483 w 453482"/>
                <a:gd name="connsiteY31" fmla="*/ 152752 h 453482"/>
                <a:gd name="connsiteX32" fmla="*/ 300731 w 453482"/>
                <a:gd name="connsiteY32" fmla="*/ 152752 h 453482"/>
                <a:gd name="connsiteX33" fmla="*/ 300731 w 453482"/>
                <a:gd name="connsiteY33" fmla="*/ 0 h 453482"/>
                <a:gd name="connsiteX34" fmla="*/ 300731 w 453482"/>
                <a:gd name="connsiteY34" fmla="*/ 0 h 4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53482" h="453482">
                  <a:moveTo>
                    <a:pt x="288001" y="14321"/>
                  </a:moveTo>
                  <a:lnTo>
                    <a:pt x="288001" y="154343"/>
                  </a:lnTo>
                  <a:lnTo>
                    <a:pt x="288001" y="167073"/>
                  </a:lnTo>
                  <a:lnTo>
                    <a:pt x="300731" y="167073"/>
                  </a:lnTo>
                  <a:lnTo>
                    <a:pt x="440753" y="167073"/>
                  </a:lnTo>
                  <a:lnTo>
                    <a:pt x="440753" y="289593"/>
                  </a:lnTo>
                  <a:lnTo>
                    <a:pt x="300731" y="289593"/>
                  </a:lnTo>
                  <a:lnTo>
                    <a:pt x="288001" y="289593"/>
                  </a:lnTo>
                  <a:lnTo>
                    <a:pt x="288001" y="302322"/>
                  </a:lnTo>
                  <a:lnTo>
                    <a:pt x="288001" y="442345"/>
                  </a:lnTo>
                  <a:lnTo>
                    <a:pt x="167073" y="442345"/>
                  </a:lnTo>
                  <a:lnTo>
                    <a:pt x="167073" y="302322"/>
                  </a:lnTo>
                  <a:lnTo>
                    <a:pt x="167073" y="289593"/>
                  </a:lnTo>
                  <a:lnTo>
                    <a:pt x="154343" y="289593"/>
                  </a:lnTo>
                  <a:lnTo>
                    <a:pt x="14321" y="289593"/>
                  </a:lnTo>
                  <a:lnTo>
                    <a:pt x="14321" y="167073"/>
                  </a:lnTo>
                  <a:lnTo>
                    <a:pt x="154343" y="167073"/>
                  </a:lnTo>
                  <a:lnTo>
                    <a:pt x="167073" y="167073"/>
                  </a:lnTo>
                  <a:lnTo>
                    <a:pt x="167073" y="154343"/>
                  </a:lnTo>
                  <a:lnTo>
                    <a:pt x="167073" y="14321"/>
                  </a:lnTo>
                  <a:lnTo>
                    <a:pt x="288001" y="14321"/>
                  </a:lnTo>
                  <a:moveTo>
                    <a:pt x="300731" y="0"/>
                  </a:moveTo>
                  <a:lnTo>
                    <a:pt x="152752" y="0"/>
                  </a:lnTo>
                  <a:lnTo>
                    <a:pt x="152752" y="152752"/>
                  </a:lnTo>
                  <a:lnTo>
                    <a:pt x="0" y="152752"/>
                  </a:lnTo>
                  <a:lnTo>
                    <a:pt x="0" y="300731"/>
                  </a:lnTo>
                  <a:lnTo>
                    <a:pt x="152752" y="300731"/>
                  </a:lnTo>
                  <a:lnTo>
                    <a:pt x="152752" y="453483"/>
                  </a:lnTo>
                  <a:lnTo>
                    <a:pt x="300731" y="453483"/>
                  </a:lnTo>
                  <a:lnTo>
                    <a:pt x="300731" y="300731"/>
                  </a:lnTo>
                  <a:lnTo>
                    <a:pt x="453483" y="300731"/>
                  </a:lnTo>
                  <a:lnTo>
                    <a:pt x="453483" y="152752"/>
                  </a:lnTo>
                  <a:lnTo>
                    <a:pt x="300731" y="152752"/>
                  </a:lnTo>
                  <a:lnTo>
                    <a:pt x="300731" y="0"/>
                  </a:lnTo>
                  <a:lnTo>
                    <a:pt x="300731" y="0"/>
                  </a:lnTo>
                  <a:close/>
                </a:path>
              </a:pathLst>
            </a:custGeom>
            <a:gradFill>
              <a:gsLst>
                <a:gs pos="7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5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รูปแบบอิสระ: รูปร่าง 18">
              <a:extLst>
                <a:ext uri="{FF2B5EF4-FFF2-40B4-BE49-F238E27FC236}">
                  <a16:creationId xmlns:a16="http://schemas.microsoft.com/office/drawing/2014/main" id="{2389228B-167F-DDD8-FE4D-98ABA7258A66}"/>
                </a:ext>
              </a:extLst>
            </p:cNvPr>
            <p:cNvSpPr/>
            <p:nvPr/>
          </p:nvSpPr>
          <p:spPr>
            <a:xfrm>
              <a:off x="597162" y="1022861"/>
              <a:ext cx="130475" cy="130475"/>
            </a:xfrm>
            <a:custGeom>
              <a:avLst/>
              <a:gdLst>
                <a:gd name="connsiteX0" fmla="*/ 130476 w 130475"/>
                <a:gd name="connsiteY0" fmla="*/ 65238 h 130475"/>
                <a:gd name="connsiteX1" fmla="*/ 65238 w 130475"/>
                <a:gd name="connsiteY1" fmla="*/ 130476 h 130475"/>
                <a:gd name="connsiteX2" fmla="*/ 0 w 130475"/>
                <a:gd name="connsiteY2" fmla="*/ 65238 h 130475"/>
                <a:gd name="connsiteX3" fmla="*/ 65238 w 130475"/>
                <a:gd name="connsiteY3" fmla="*/ 0 h 130475"/>
                <a:gd name="connsiteX4" fmla="*/ 130476 w 130475"/>
                <a:gd name="connsiteY4" fmla="*/ 65238 h 13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75" h="130475">
                  <a:moveTo>
                    <a:pt x="130476" y="65238"/>
                  </a:moveTo>
                  <a:cubicBezTo>
                    <a:pt x="130476" y="101835"/>
                    <a:pt x="100244" y="130476"/>
                    <a:pt x="65238" y="130476"/>
                  </a:cubicBezTo>
                  <a:cubicBezTo>
                    <a:pt x="30232" y="130476"/>
                    <a:pt x="0" y="100244"/>
                    <a:pt x="0" y="65238"/>
                  </a:cubicBezTo>
                  <a:cubicBezTo>
                    <a:pt x="0" y="30232"/>
                    <a:pt x="30232" y="0"/>
                    <a:pt x="65238" y="0"/>
                  </a:cubicBezTo>
                  <a:cubicBezTo>
                    <a:pt x="100244" y="0"/>
                    <a:pt x="130476" y="30232"/>
                    <a:pt x="130476" y="65238"/>
                  </a:cubicBezTo>
                  <a:close/>
                </a:path>
              </a:pathLst>
            </a:custGeom>
            <a:gradFill>
              <a:gsLst>
                <a:gs pos="7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5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รูปแบบอิสระ: รูปร่าง 19">
              <a:extLst>
                <a:ext uri="{FF2B5EF4-FFF2-40B4-BE49-F238E27FC236}">
                  <a16:creationId xmlns:a16="http://schemas.microsoft.com/office/drawing/2014/main" id="{25B2AC18-8316-C02D-DA36-2D102DDC552A}"/>
                </a:ext>
              </a:extLst>
            </p:cNvPr>
            <p:cNvSpPr/>
            <p:nvPr/>
          </p:nvSpPr>
          <p:spPr>
            <a:xfrm>
              <a:off x="1472304" y="-25718"/>
              <a:ext cx="983341" cy="981750"/>
            </a:xfrm>
            <a:custGeom>
              <a:avLst/>
              <a:gdLst>
                <a:gd name="connsiteX0" fmla="*/ 623738 w 983341"/>
                <a:gd name="connsiteY0" fmla="*/ 28641 h 981750"/>
                <a:gd name="connsiteX1" fmla="*/ 623738 w 983341"/>
                <a:gd name="connsiteY1" fmla="*/ 330963 h 981750"/>
                <a:gd name="connsiteX2" fmla="*/ 623738 w 983341"/>
                <a:gd name="connsiteY2" fmla="*/ 359604 h 981750"/>
                <a:gd name="connsiteX3" fmla="*/ 652379 w 983341"/>
                <a:gd name="connsiteY3" fmla="*/ 359604 h 981750"/>
                <a:gd name="connsiteX4" fmla="*/ 954701 w 983341"/>
                <a:gd name="connsiteY4" fmla="*/ 359604 h 981750"/>
                <a:gd name="connsiteX5" fmla="*/ 954701 w 983341"/>
                <a:gd name="connsiteY5" fmla="*/ 623738 h 981750"/>
                <a:gd name="connsiteX6" fmla="*/ 652379 w 983341"/>
                <a:gd name="connsiteY6" fmla="*/ 623738 h 981750"/>
                <a:gd name="connsiteX7" fmla="*/ 623738 w 983341"/>
                <a:gd name="connsiteY7" fmla="*/ 623738 h 981750"/>
                <a:gd name="connsiteX8" fmla="*/ 623738 w 983341"/>
                <a:gd name="connsiteY8" fmla="*/ 652379 h 981750"/>
                <a:gd name="connsiteX9" fmla="*/ 623738 w 983341"/>
                <a:gd name="connsiteY9" fmla="*/ 954701 h 981750"/>
                <a:gd name="connsiteX10" fmla="*/ 359604 w 983341"/>
                <a:gd name="connsiteY10" fmla="*/ 954701 h 981750"/>
                <a:gd name="connsiteX11" fmla="*/ 359604 w 983341"/>
                <a:gd name="connsiteY11" fmla="*/ 652379 h 981750"/>
                <a:gd name="connsiteX12" fmla="*/ 359604 w 983341"/>
                <a:gd name="connsiteY12" fmla="*/ 623738 h 981750"/>
                <a:gd name="connsiteX13" fmla="*/ 330963 w 983341"/>
                <a:gd name="connsiteY13" fmla="*/ 623738 h 981750"/>
                <a:gd name="connsiteX14" fmla="*/ 28641 w 983341"/>
                <a:gd name="connsiteY14" fmla="*/ 623738 h 981750"/>
                <a:gd name="connsiteX15" fmla="*/ 28641 w 983341"/>
                <a:gd name="connsiteY15" fmla="*/ 359604 h 981750"/>
                <a:gd name="connsiteX16" fmla="*/ 330963 w 983341"/>
                <a:gd name="connsiteY16" fmla="*/ 359604 h 981750"/>
                <a:gd name="connsiteX17" fmla="*/ 359604 w 983341"/>
                <a:gd name="connsiteY17" fmla="*/ 359604 h 981750"/>
                <a:gd name="connsiteX18" fmla="*/ 359604 w 983341"/>
                <a:gd name="connsiteY18" fmla="*/ 330963 h 981750"/>
                <a:gd name="connsiteX19" fmla="*/ 359604 w 983341"/>
                <a:gd name="connsiteY19" fmla="*/ 28641 h 981750"/>
                <a:gd name="connsiteX20" fmla="*/ 623738 w 983341"/>
                <a:gd name="connsiteY20" fmla="*/ 28641 h 981750"/>
                <a:gd name="connsiteX21" fmla="*/ 652379 w 983341"/>
                <a:gd name="connsiteY21" fmla="*/ 0 h 981750"/>
                <a:gd name="connsiteX22" fmla="*/ 332554 w 983341"/>
                <a:gd name="connsiteY22" fmla="*/ 0 h 981750"/>
                <a:gd name="connsiteX23" fmla="*/ 332554 w 983341"/>
                <a:gd name="connsiteY23" fmla="*/ 330963 h 981750"/>
                <a:gd name="connsiteX24" fmla="*/ 0 w 983341"/>
                <a:gd name="connsiteY24" fmla="*/ 330963 h 981750"/>
                <a:gd name="connsiteX25" fmla="*/ 0 w 983341"/>
                <a:gd name="connsiteY25" fmla="*/ 650788 h 981750"/>
                <a:gd name="connsiteX26" fmla="*/ 330963 w 983341"/>
                <a:gd name="connsiteY26" fmla="*/ 650788 h 981750"/>
                <a:gd name="connsiteX27" fmla="*/ 330963 w 983341"/>
                <a:gd name="connsiteY27" fmla="*/ 981751 h 981750"/>
                <a:gd name="connsiteX28" fmla="*/ 652379 w 983341"/>
                <a:gd name="connsiteY28" fmla="*/ 981751 h 981750"/>
                <a:gd name="connsiteX29" fmla="*/ 652379 w 983341"/>
                <a:gd name="connsiteY29" fmla="*/ 650788 h 981750"/>
                <a:gd name="connsiteX30" fmla="*/ 983342 w 983341"/>
                <a:gd name="connsiteY30" fmla="*/ 650788 h 981750"/>
                <a:gd name="connsiteX31" fmla="*/ 983342 w 983341"/>
                <a:gd name="connsiteY31" fmla="*/ 330963 h 981750"/>
                <a:gd name="connsiteX32" fmla="*/ 652379 w 983341"/>
                <a:gd name="connsiteY32" fmla="*/ 330963 h 981750"/>
                <a:gd name="connsiteX33" fmla="*/ 652379 w 983341"/>
                <a:gd name="connsiteY33" fmla="*/ 0 h 981750"/>
                <a:gd name="connsiteX34" fmla="*/ 652379 w 983341"/>
                <a:gd name="connsiteY34" fmla="*/ 0 h 98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83341" h="981750">
                  <a:moveTo>
                    <a:pt x="623738" y="28641"/>
                  </a:moveTo>
                  <a:lnTo>
                    <a:pt x="623738" y="330963"/>
                  </a:lnTo>
                  <a:lnTo>
                    <a:pt x="623738" y="359604"/>
                  </a:lnTo>
                  <a:lnTo>
                    <a:pt x="652379" y="359604"/>
                  </a:lnTo>
                  <a:lnTo>
                    <a:pt x="954701" y="359604"/>
                  </a:lnTo>
                  <a:lnTo>
                    <a:pt x="954701" y="623738"/>
                  </a:lnTo>
                  <a:lnTo>
                    <a:pt x="652379" y="623738"/>
                  </a:lnTo>
                  <a:lnTo>
                    <a:pt x="623738" y="623738"/>
                  </a:lnTo>
                  <a:lnTo>
                    <a:pt x="623738" y="652379"/>
                  </a:lnTo>
                  <a:lnTo>
                    <a:pt x="623738" y="954701"/>
                  </a:lnTo>
                  <a:lnTo>
                    <a:pt x="359604" y="954701"/>
                  </a:lnTo>
                  <a:lnTo>
                    <a:pt x="359604" y="652379"/>
                  </a:lnTo>
                  <a:lnTo>
                    <a:pt x="359604" y="623738"/>
                  </a:lnTo>
                  <a:lnTo>
                    <a:pt x="330963" y="623738"/>
                  </a:lnTo>
                  <a:lnTo>
                    <a:pt x="28641" y="623738"/>
                  </a:lnTo>
                  <a:lnTo>
                    <a:pt x="28641" y="359604"/>
                  </a:lnTo>
                  <a:lnTo>
                    <a:pt x="330963" y="359604"/>
                  </a:lnTo>
                  <a:lnTo>
                    <a:pt x="359604" y="359604"/>
                  </a:lnTo>
                  <a:lnTo>
                    <a:pt x="359604" y="330963"/>
                  </a:lnTo>
                  <a:lnTo>
                    <a:pt x="359604" y="28641"/>
                  </a:lnTo>
                  <a:lnTo>
                    <a:pt x="623738" y="28641"/>
                  </a:lnTo>
                  <a:moveTo>
                    <a:pt x="652379" y="0"/>
                  </a:moveTo>
                  <a:lnTo>
                    <a:pt x="332554" y="0"/>
                  </a:lnTo>
                  <a:lnTo>
                    <a:pt x="332554" y="330963"/>
                  </a:lnTo>
                  <a:lnTo>
                    <a:pt x="0" y="330963"/>
                  </a:lnTo>
                  <a:lnTo>
                    <a:pt x="0" y="650788"/>
                  </a:lnTo>
                  <a:lnTo>
                    <a:pt x="330963" y="650788"/>
                  </a:lnTo>
                  <a:lnTo>
                    <a:pt x="330963" y="981751"/>
                  </a:lnTo>
                  <a:lnTo>
                    <a:pt x="652379" y="981751"/>
                  </a:lnTo>
                  <a:lnTo>
                    <a:pt x="652379" y="650788"/>
                  </a:lnTo>
                  <a:lnTo>
                    <a:pt x="983342" y="650788"/>
                  </a:lnTo>
                  <a:lnTo>
                    <a:pt x="983342" y="330963"/>
                  </a:lnTo>
                  <a:lnTo>
                    <a:pt x="652379" y="330963"/>
                  </a:lnTo>
                  <a:lnTo>
                    <a:pt x="652379" y="0"/>
                  </a:lnTo>
                  <a:lnTo>
                    <a:pt x="652379" y="0"/>
                  </a:lnTo>
                  <a:close/>
                </a:path>
              </a:pathLst>
            </a:custGeom>
            <a:gradFill>
              <a:gsLst>
                <a:gs pos="7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5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รูปแบบอิสระ: รูปร่าง 13">
            <a:extLst>
              <a:ext uri="{FF2B5EF4-FFF2-40B4-BE49-F238E27FC236}">
                <a16:creationId xmlns:a16="http://schemas.microsoft.com/office/drawing/2014/main" id="{34EF85DA-2D96-2678-017C-75F1AAD49F55}"/>
              </a:ext>
            </a:extLst>
          </p:cNvPr>
          <p:cNvSpPr/>
          <p:nvPr/>
        </p:nvSpPr>
        <p:spPr>
          <a:xfrm>
            <a:off x="565916" y="3114501"/>
            <a:ext cx="533542" cy="635234"/>
          </a:xfrm>
          <a:custGeom>
            <a:avLst/>
            <a:gdLst>
              <a:gd name="connsiteX0" fmla="*/ 614068 w 1153351"/>
              <a:gd name="connsiteY0" fmla="*/ 1373178 h 1373177"/>
              <a:gd name="connsiteX1" fmla="*/ 631571 w 1153351"/>
              <a:gd name="connsiteY1" fmla="*/ 1373178 h 1373177"/>
              <a:gd name="connsiteX2" fmla="*/ 685671 w 1153351"/>
              <a:gd name="connsiteY2" fmla="*/ 1346128 h 1373177"/>
              <a:gd name="connsiteX3" fmla="*/ 692036 w 1153351"/>
              <a:gd name="connsiteY3" fmla="*/ 1346128 h 1373177"/>
              <a:gd name="connsiteX4" fmla="*/ 894114 w 1153351"/>
              <a:gd name="connsiteY4" fmla="*/ 1228382 h 1373177"/>
              <a:gd name="connsiteX5" fmla="*/ 1019816 w 1153351"/>
              <a:gd name="connsiteY5" fmla="*/ 862413 h 1373177"/>
              <a:gd name="connsiteX6" fmla="*/ 1008678 w 1153351"/>
              <a:gd name="connsiteY6" fmla="*/ 830590 h 1373177"/>
              <a:gd name="connsiteX7" fmla="*/ 1151883 w 1153351"/>
              <a:gd name="connsiteY7" fmla="*/ 249813 h 1373177"/>
              <a:gd name="connsiteX8" fmla="*/ 1108922 w 1153351"/>
              <a:gd name="connsiteY8" fmla="*/ 92288 h 1373177"/>
              <a:gd name="connsiteX9" fmla="*/ 1010269 w 1153351"/>
              <a:gd name="connsiteY9" fmla="*/ 47735 h 1373177"/>
              <a:gd name="connsiteX10" fmla="*/ 981628 w 1153351"/>
              <a:gd name="connsiteY10" fmla="*/ 31823 h 1373177"/>
              <a:gd name="connsiteX11" fmla="*/ 962534 w 1153351"/>
              <a:gd name="connsiteY11" fmla="*/ 38188 h 1373177"/>
              <a:gd name="connsiteX12" fmla="*/ 903661 w 1153351"/>
              <a:gd name="connsiteY12" fmla="*/ 0 h 1373177"/>
              <a:gd name="connsiteX13" fmla="*/ 838423 w 1153351"/>
              <a:gd name="connsiteY13" fmla="*/ 65238 h 1373177"/>
              <a:gd name="connsiteX14" fmla="*/ 903661 w 1153351"/>
              <a:gd name="connsiteY14" fmla="*/ 130476 h 1373177"/>
              <a:gd name="connsiteX15" fmla="*/ 962534 w 1153351"/>
              <a:gd name="connsiteY15" fmla="*/ 92288 h 1373177"/>
              <a:gd name="connsiteX16" fmla="*/ 981628 w 1153351"/>
              <a:gd name="connsiteY16" fmla="*/ 98652 h 1373177"/>
              <a:gd name="connsiteX17" fmla="*/ 1005496 w 1153351"/>
              <a:gd name="connsiteY17" fmla="*/ 87514 h 1373177"/>
              <a:gd name="connsiteX18" fmla="*/ 1081872 w 1153351"/>
              <a:gd name="connsiteY18" fmla="*/ 120929 h 1373177"/>
              <a:gd name="connsiteX19" fmla="*/ 1113695 w 1153351"/>
              <a:gd name="connsiteY19" fmla="*/ 248222 h 1373177"/>
              <a:gd name="connsiteX20" fmla="*/ 972081 w 1153351"/>
              <a:gd name="connsiteY20" fmla="*/ 821043 h 1373177"/>
              <a:gd name="connsiteX21" fmla="*/ 946623 w 1153351"/>
              <a:gd name="connsiteY21" fmla="*/ 841728 h 1373177"/>
              <a:gd name="connsiteX22" fmla="*/ 827285 w 1153351"/>
              <a:gd name="connsiteY22" fmla="*/ 1193376 h 1373177"/>
              <a:gd name="connsiteX23" fmla="*/ 690445 w 1153351"/>
              <a:gd name="connsiteY23" fmla="*/ 1271343 h 1373177"/>
              <a:gd name="connsiteX24" fmla="*/ 631571 w 1153351"/>
              <a:gd name="connsiteY24" fmla="*/ 1237929 h 1373177"/>
              <a:gd name="connsiteX25" fmla="*/ 520190 w 1153351"/>
              <a:gd name="connsiteY25" fmla="*/ 1237929 h 1373177"/>
              <a:gd name="connsiteX26" fmla="*/ 461316 w 1153351"/>
              <a:gd name="connsiteY26" fmla="*/ 1271343 h 1373177"/>
              <a:gd name="connsiteX27" fmla="*/ 326067 w 1153351"/>
              <a:gd name="connsiteY27" fmla="*/ 1193376 h 1373177"/>
              <a:gd name="connsiteX28" fmla="*/ 206729 w 1153351"/>
              <a:gd name="connsiteY28" fmla="*/ 841728 h 1373177"/>
              <a:gd name="connsiteX29" fmla="*/ 181271 w 1153351"/>
              <a:gd name="connsiteY29" fmla="*/ 821043 h 1373177"/>
              <a:gd name="connsiteX30" fmla="*/ 39657 w 1153351"/>
              <a:gd name="connsiteY30" fmla="*/ 248222 h 1373177"/>
              <a:gd name="connsiteX31" fmla="*/ 71480 w 1153351"/>
              <a:gd name="connsiteY31" fmla="*/ 120929 h 1373177"/>
              <a:gd name="connsiteX32" fmla="*/ 147856 w 1153351"/>
              <a:gd name="connsiteY32" fmla="*/ 87514 h 1373177"/>
              <a:gd name="connsiteX33" fmla="*/ 171724 w 1153351"/>
              <a:gd name="connsiteY33" fmla="*/ 98652 h 1373177"/>
              <a:gd name="connsiteX34" fmla="*/ 190818 w 1153351"/>
              <a:gd name="connsiteY34" fmla="*/ 92288 h 1373177"/>
              <a:gd name="connsiteX35" fmla="*/ 249691 w 1153351"/>
              <a:gd name="connsiteY35" fmla="*/ 130476 h 1373177"/>
              <a:gd name="connsiteX36" fmla="*/ 314929 w 1153351"/>
              <a:gd name="connsiteY36" fmla="*/ 65238 h 1373177"/>
              <a:gd name="connsiteX37" fmla="*/ 249691 w 1153351"/>
              <a:gd name="connsiteY37" fmla="*/ 0 h 1373177"/>
              <a:gd name="connsiteX38" fmla="*/ 190818 w 1153351"/>
              <a:gd name="connsiteY38" fmla="*/ 38188 h 1373177"/>
              <a:gd name="connsiteX39" fmla="*/ 171724 w 1153351"/>
              <a:gd name="connsiteY39" fmla="*/ 31823 h 1373177"/>
              <a:gd name="connsiteX40" fmla="*/ 143083 w 1153351"/>
              <a:gd name="connsiteY40" fmla="*/ 47735 h 1373177"/>
              <a:gd name="connsiteX41" fmla="*/ 44430 w 1153351"/>
              <a:gd name="connsiteY41" fmla="*/ 92288 h 1373177"/>
              <a:gd name="connsiteX42" fmla="*/ 1469 w 1153351"/>
              <a:gd name="connsiteY42" fmla="*/ 249813 h 1373177"/>
              <a:gd name="connsiteX43" fmla="*/ 144674 w 1153351"/>
              <a:gd name="connsiteY43" fmla="*/ 830590 h 1373177"/>
              <a:gd name="connsiteX44" fmla="*/ 133536 w 1153351"/>
              <a:gd name="connsiteY44" fmla="*/ 862413 h 1373177"/>
              <a:gd name="connsiteX45" fmla="*/ 259238 w 1153351"/>
              <a:gd name="connsiteY45" fmla="*/ 1228382 h 1373177"/>
              <a:gd name="connsiteX46" fmla="*/ 461316 w 1153351"/>
              <a:gd name="connsiteY46" fmla="*/ 1346128 h 1373177"/>
              <a:gd name="connsiteX47" fmla="*/ 466090 w 1153351"/>
              <a:gd name="connsiteY47" fmla="*/ 1346128 h 1373177"/>
              <a:gd name="connsiteX48" fmla="*/ 520190 w 1153351"/>
              <a:gd name="connsiteY48" fmla="*/ 1373178 h 1373177"/>
              <a:gd name="connsiteX49" fmla="*/ 537692 w 1153351"/>
              <a:gd name="connsiteY49" fmla="*/ 1373178 h 1373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53351" h="1373177">
                <a:moveTo>
                  <a:pt x="614068" y="1373178"/>
                </a:moveTo>
                <a:lnTo>
                  <a:pt x="631571" y="1373178"/>
                </a:lnTo>
                <a:cubicBezTo>
                  <a:pt x="653848" y="1373178"/>
                  <a:pt x="672942" y="1362040"/>
                  <a:pt x="685671" y="1346128"/>
                </a:cubicBezTo>
                <a:cubicBezTo>
                  <a:pt x="687262" y="1346128"/>
                  <a:pt x="690445" y="1346128"/>
                  <a:pt x="692036" y="1346128"/>
                </a:cubicBezTo>
                <a:cubicBezTo>
                  <a:pt x="752500" y="1346128"/>
                  <a:pt x="843197" y="1322261"/>
                  <a:pt x="894114" y="1228382"/>
                </a:cubicBezTo>
                <a:cubicBezTo>
                  <a:pt x="916390" y="1187011"/>
                  <a:pt x="973672" y="1015165"/>
                  <a:pt x="1019816" y="862413"/>
                </a:cubicBezTo>
                <a:cubicBezTo>
                  <a:pt x="1022999" y="849684"/>
                  <a:pt x="1018225" y="838546"/>
                  <a:pt x="1008678" y="830590"/>
                </a:cubicBezTo>
                <a:cubicBezTo>
                  <a:pt x="1075507" y="611009"/>
                  <a:pt x="1142336" y="359604"/>
                  <a:pt x="1151883" y="249813"/>
                </a:cubicBezTo>
                <a:cubicBezTo>
                  <a:pt x="1158248" y="181393"/>
                  <a:pt x="1143927" y="127293"/>
                  <a:pt x="1108922" y="92288"/>
                </a:cubicBezTo>
                <a:cubicBezTo>
                  <a:pt x="1075507" y="57282"/>
                  <a:pt x="1030954" y="49326"/>
                  <a:pt x="1010269" y="47735"/>
                </a:cubicBezTo>
                <a:cubicBezTo>
                  <a:pt x="1003905" y="38188"/>
                  <a:pt x="994358" y="31823"/>
                  <a:pt x="981628" y="31823"/>
                </a:cubicBezTo>
                <a:cubicBezTo>
                  <a:pt x="973672" y="31823"/>
                  <a:pt x="967308" y="35006"/>
                  <a:pt x="962534" y="38188"/>
                </a:cubicBezTo>
                <a:cubicBezTo>
                  <a:pt x="952987" y="15912"/>
                  <a:pt x="929120" y="0"/>
                  <a:pt x="903661" y="0"/>
                </a:cubicBezTo>
                <a:cubicBezTo>
                  <a:pt x="868655" y="0"/>
                  <a:pt x="838423" y="28641"/>
                  <a:pt x="838423" y="65238"/>
                </a:cubicBezTo>
                <a:cubicBezTo>
                  <a:pt x="838423" y="100244"/>
                  <a:pt x="867064" y="130476"/>
                  <a:pt x="903661" y="130476"/>
                </a:cubicBezTo>
                <a:cubicBezTo>
                  <a:pt x="930711" y="130476"/>
                  <a:pt x="952987" y="114564"/>
                  <a:pt x="962534" y="92288"/>
                </a:cubicBezTo>
                <a:cubicBezTo>
                  <a:pt x="967308" y="95470"/>
                  <a:pt x="975264" y="98652"/>
                  <a:pt x="981628" y="98652"/>
                </a:cubicBezTo>
                <a:cubicBezTo>
                  <a:pt x="991175" y="98652"/>
                  <a:pt x="999131" y="93879"/>
                  <a:pt x="1005496" y="87514"/>
                </a:cubicBezTo>
                <a:cubicBezTo>
                  <a:pt x="1021407" y="89105"/>
                  <a:pt x="1056413" y="93879"/>
                  <a:pt x="1081872" y="120929"/>
                </a:cubicBezTo>
                <a:cubicBezTo>
                  <a:pt x="1107330" y="147979"/>
                  <a:pt x="1118469" y="190940"/>
                  <a:pt x="1113695" y="248222"/>
                </a:cubicBezTo>
                <a:cubicBezTo>
                  <a:pt x="1104148" y="356422"/>
                  <a:pt x="1037319" y="604644"/>
                  <a:pt x="972081" y="821043"/>
                </a:cubicBezTo>
                <a:cubicBezTo>
                  <a:pt x="960943" y="821043"/>
                  <a:pt x="949805" y="828998"/>
                  <a:pt x="946623" y="841728"/>
                </a:cubicBezTo>
                <a:cubicBezTo>
                  <a:pt x="889340" y="1029486"/>
                  <a:pt x="841605" y="1166326"/>
                  <a:pt x="827285" y="1193376"/>
                </a:cubicBezTo>
                <a:cubicBezTo>
                  <a:pt x="789097" y="1263387"/>
                  <a:pt x="722268" y="1271343"/>
                  <a:pt x="690445" y="1271343"/>
                </a:cubicBezTo>
                <a:cubicBezTo>
                  <a:pt x="679306" y="1250658"/>
                  <a:pt x="657030" y="1237929"/>
                  <a:pt x="631571" y="1237929"/>
                </a:cubicBezTo>
                <a:lnTo>
                  <a:pt x="520190" y="1237929"/>
                </a:lnTo>
                <a:cubicBezTo>
                  <a:pt x="494731" y="1237929"/>
                  <a:pt x="472454" y="1252249"/>
                  <a:pt x="461316" y="1271343"/>
                </a:cubicBezTo>
                <a:cubicBezTo>
                  <a:pt x="427902" y="1271343"/>
                  <a:pt x="362664" y="1261796"/>
                  <a:pt x="326067" y="1193376"/>
                </a:cubicBezTo>
                <a:cubicBezTo>
                  <a:pt x="311747" y="1166326"/>
                  <a:pt x="264012" y="1029486"/>
                  <a:pt x="206729" y="841728"/>
                </a:cubicBezTo>
                <a:cubicBezTo>
                  <a:pt x="203547" y="828998"/>
                  <a:pt x="192409" y="822634"/>
                  <a:pt x="181271" y="821043"/>
                </a:cubicBezTo>
                <a:cubicBezTo>
                  <a:pt x="116033" y="604644"/>
                  <a:pt x="49204" y="356422"/>
                  <a:pt x="39657" y="248222"/>
                </a:cubicBezTo>
                <a:cubicBezTo>
                  <a:pt x="34883" y="190940"/>
                  <a:pt x="46021" y="147979"/>
                  <a:pt x="71480" y="120929"/>
                </a:cubicBezTo>
                <a:cubicBezTo>
                  <a:pt x="96939" y="93879"/>
                  <a:pt x="131945" y="89105"/>
                  <a:pt x="147856" y="87514"/>
                </a:cubicBezTo>
                <a:cubicBezTo>
                  <a:pt x="154221" y="93879"/>
                  <a:pt x="162177" y="98652"/>
                  <a:pt x="171724" y="98652"/>
                </a:cubicBezTo>
                <a:cubicBezTo>
                  <a:pt x="179680" y="98652"/>
                  <a:pt x="186044" y="95470"/>
                  <a:pt x="190818" y="92288"/>
                </a:cubicBezTo>
                <a:cubicBezTo>
                  <a:pt x="200365" y="114564"/>
                  <a:pt x="224232" y="130476"/>
                  <a:pt x="249691" y="130476"/>
                </a:cubicBezTo>
                <a:cubicBezTo>
                  <a:pt x="284697" y="130476"/>
                  <a:pt x="314929" y="101835"/>
                  <a:pt x="314929" y="65238"/>
                </a:cubicBezTo>
                <a:cubicBezTo>
                  <a:pt x="314929" y="30232"/>
                  <a:pt x="286288" y="0"/>
                  <a:pt x="249691" y="0"/>
                </a:cubicBezTo>
                <a:cubicBezTo>
                  <a:pt x="222641" y="0"/>
                  <a:pt x="200365" y="15912"/>
                  <a:pt x="190818" y="38188"/>
                </a:cubicBezTo>
                <a:cubicBezTo>
                  <a:pt x="186044" y="35006"/>
                  <a:pt x="178088" y="31823"/>
                  <a:pt x="171724" y="31823"/>
                </a:cubicBezTo>
                <a:cubicBezTo>
                  <a:pt x="158994" y="31823"/>
                  <a:pt x="149447" y="38188"/>
                  <a:pt x="143083" y="47735"/>
                </a:cubicBezTo>
                <a:cubicBezTo>
                  <a:pt x="120806" y="49326"/>
                  <a:pt x="77845" y="57282"/>
                  <a:pt x="44430" y="92288"/>
                </a:cubicBezTo>
                <a:cubicBezTo>
                  <a:pt x="9425" y="127293"/>
                  <a:pt x="-4896" y="181393"/>
                  <a:pt x="1469" y="249813"/>
                </a:cubicBezTo>
                <a:cubicBezTo>
                  <a:pt x="11016" y="359604"/>
                  <a:pt x="79436" y="611009"/>
                  <a:pt x="144674" y="830590"/>
                </a:cubicBezTo>
                <a:cubicBezTo>
                  <a:pt x="135127" y="836954"/>
                  <a:pt x="130353" y="849684"/>
                  <a:pt x="133536" y="862413"/>
                </a:cubicBezTo>
                <a:cubicBezTo>
                  <a:pt x="179680" y="1015165"/>
                  <a:pt x="236962" y="1187011"/>
                  <a:pt x="259238" y="1228382"/>
                </a:cubicBezTo>
                <a:cubicBezTo>
                  <a:pt x="310155" y="1322261"/>
                  <a:pt x="400852" y="1346128"/>
                  <a:pt x="461316" y="1346128"/>
                </a:cubicBezTo>
                <a:cubicBezTo>
                  <a:pt x="462907" y="1346128"/>
                  <a:pt x="464499" y="1346128"/>
                  <a:pt x="466090" y="1346128"/>
                </a:cubicBezTo>
                <a:cubicBezTo>
                  <a:pt x="478819" y="1362040"/>
                  <a:pt x="497913" y="1373178"/>
                  <a:pt x="520190" y="1373178"/>
                </a:cubicBezTo>
                <a:lnTo>
                  <a:pt x="537692" y="1373178"/>
                </a:lnTo>
              </a:path>
            </a:pathLst>
          </a:custGeom>
          <a:solidFill>
            <a:srgbClr val="FFFFFF"/>
          </a:solidFill>
          <a:ln w="159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รูปแบบอิสระ: รูปร่าง 18">
            <a:extLst>
              <a:ext uri="{FF2B5EF4-FFF2-40B4-BE49-F238E27FC236}">
                <a16:creationId xmlns:a16="http://schemas.microsoft.com/office/drawing/2014/main" id="{E3DBD628-4884-34F9-077F-9745AFB3190C}"/>
              </a:ext>
            </a:extLst>
          </p:cNvPr>
          <p:cNvSpPr/>
          <p:nvPr/>
        </p:nvSpPr>
        <p:spPr>
          <a:xfrm>
            <a:off x="4415005" y="2157385"/>
            <a:ext cx="686315" cy="2121148"/>
          </a:xfrm>
          <a:custGeom>
            <a:avLst/>
            <a:gdLst>
              <a:gd name="connsiteX0" fmla="*/ 834993 w 1568216"/>
              <a:gd name="connsiteY0" fmla="*/ 4093051 h 4846783"/>
              <a:gd name="connsiteX1" fmla="*/ 666437 w 1568216"/>
              <a:gd name="connsiteY1" fmla="*/ 3924495 h 4846783"/>
              <a:gd name="connsiteX2" fmla="*/ 571028 w 1568216"/>
              <a:gd name="connsiteY2" fmla="*/ 3924495 h 4846783"/>
              <a:gd name="connsiteX3" fmla="*/ 505832 w 1568216"/>
              <a:gd name="connsiteY3" fmla="*/ 3859299 h 4846783"/>
              <a:gd name="connsiteX4" fmla="*/ 505832 w 1568216"/>
              <a:gd name="connsiteY4" fmla="*/ 3763890 h 4846783"/>
              <a:gd name="connsiteX5" fmla="*/ 571028 w 1568216"/>
              <a:gd name="connsiteY5" fmla="*/ 3698693 h 4846783"/>
              <a:gd name="connsiteX6" fmla="*/ 666437 w 1568216"/>
              <a:gd name="connsiteY6" fmla="*/ 3698693 h 4846783"/>
              <a:gd name="connsiteX7" fmla="*/ 834993 w 1568216"/>
              <a:gd name="connsiteY7" fmla="*/ 3530137 h 4846783"/>
              <a:gd name="connsiteX8" fmla="*/ 834993 w 1568216"/>
              <a:gd name="connsiteY8" fmla="*/ 2997436 h 4846783"/>
              <a:gd name="connsiteX9" fmla="*/ 900190 w 1568216"/>
              <a:gd name="connsiteY9" fmla="*/ 2932240 h 4846783"/>
              <a:gd name="connsiteX10" fmla="*/ 995599 w 1568216"/>
              <a:gd name="connsiteY10" fmla="*/ 2932240 h 4846783"/>
              <a:gd name="connsiteX11" fmla="*/ 1164155 w 1568216"/>
              <a:gd name="connsiteY11" fmla="*/ 2763684 h 4846783"/>
              <a:gd name="connsiteX12" fmla="*/ 1164155 w 1568216"/>
              <a:gd name="connsiteY12" fmla="*/ 2669865 h 4846783"/>
              <a:gd name="connsiteX13" fmla="*/ 995599 w 1568216"/>
              <a:gd name="connsiteY13" fmla="*/ 2501309 h 4846783"/>
              <a:gd name="connsiteX14" fmla="*/ 900190 w 1568216"/>
              <a:gd name="connsiteY14" fmla="*/ 2501309 h 4846783"/>
              <a:gd name="connsiteX15" fmla="*/ 834993 w 1568216"/>
              <a:gd name="connsiteY15" fmla="*/ 2436113 h 4846783"/>
              <a:gd name="connsiteX16" fmla="*/ 834993 w 1568216"/>
              <a:gd name="connsiteY16" fmla="*/ 1868429 h 4846783"/>
              <a:gd name="connsiteX17" fmla="*/ 858846 w 1568216"/>
              <a:gd name="connsiteY17" fmla="*/ 1868429 h 4846783"/>
              <a:gd name="connsiteX18" fmla="*/ 931993 w 1568216"/>
              <a:gd name="connsiteY18" fmla="*/ 1831855 h 4846783"/>
              <a:gd name="connsiteX19" fmla="*/ 941534 w 1568216"/>
              <a:gd name="connsiteY19" fmla="*/ 1831855 h 4846783"/>
              <a:gd name="connsiteX20" fmla="*/ 1216630 w 1568216"/>
              <a:gd name="connsiteY20" fmla="*/ 1671250 h 4846783"/>
              <a:gd name="connsiteX21" fmla="*/ 1386776 w 1568216"/>
              <a:gd name="connsiteY21" fmla="*/ 1175122 h 4846783"/>
              <a:gd name="connsiteX22" fmla="*/ 1372465 w 1568216"/>
              <a:gd name="connsiteY22" fmla="*/ 1132188 h 4846783"/>
              <a:gd name="connsiteX23" fmla="*/ 1566463 w 1568216"/>
              <a:gd name="connsiteY23" fmla="*/ 345063 h 4846783"/>
              <a:gd name="connsiteX24" fmla="*/ 1509218 w 1568216"/>
              <a:gd name="connsiteY24" fmla="*/ 131983 h 4846783"/>
              <a:gd name="connsiteX25" fmla="*/ 1374055 w 1568216"/>
              <a:gd name="connsiteY25" fmla="*/ 71557 h 4846783"/>
              <a:gd name="connsiteX26" fmla="*/ 1335891 w 1568216"/>
              <a:gd name="connsiteY26" fmla="*/ 44524 h 4846783"/>
              <a:gd name="connsiteX27" fmla="*/ 1310449 w 1568216"/>
              <a:gd name="connsiteY27" fmla="*/ 52475 h 4846783"/>
              <a:gd name="connsiteX28" fmla="*/ 1230941 w 1568216"/>
              <a:gd name="connsiteY28" fmla="*/ 0 h 4846783"/>
              <a:gd name="connsiteX29" fmla="*/ 1143483 w 1568216"/>
              <a:gd name="connsiteY29" fmla="*/ 87458 h 4846783"/>
              <a:gd name="connsiteX30" fmla="*/ 1230941 w 1568216"/>
              <a:gd name="connsiteY30" fmla="*/ 174917 h 4846783"/>
              <a:gd name="connsiteX31" fmla="*/ 1310449 w 1568216"/>
              <a:gd name="connsiteY31" fmla="*/ 122442 h 4846783"/>
              <a:gd name="connsiteX32" fmla="*/ 1335891 w 1568216"/>
              <a:gd name="connsiteY32" fmla="*/ 130392 h 4846783"/>
              <a:gd name="connsiteX33" fmla="*/ 1369284 w 1568216"/>
              <a:gd name="connsiteY33" fmla="*/ 116081 h 4846783"/>
              <a:gd name="connsiteX34" fmla="*/ 1472644 w 1568216"/>
              <a:gd name="connsiteY34" fmla="*/ 162196 h 4846783"/>
              <a:gd name="connsiteX35" fmla="*/ 1515578 w 1568216"/>
              <a:gd name="connsiteY35" fmla="*/ 335522 h 4846783"/>
              <a:gd name="connsiteX36" fmla="*/ 1323170 w 1568216"/>
              <a:gd name="connsiteY36" fmla="*/ 1113106 h 4846783"/>
              <a:gd name="connsiteX37" fmla="*/ 1288187 w 1568216"/>
              <a:gd name="connsiteY37" fmla="*/ 1140139 h 4846783"/>
              <a:gd name="connsiteX38" fmla="*/ 1125991 w 1568216"/>
              <a:gd name="connsiteY38" fmla="*/ 1617184 h 4846783"/>
              <a:gd name="connsiteX39" fmla="*/ 939943 w 1568216"/>
              <a:gd name="connsiteY39" fmla="*/ 1722134 h 4846783"/>
              <a:gd name="connsiteX40" fmla="*/ 860436 w 1568216"/>
              <a:gd name="connsiteY40" fmla="*/ 1676020 h 4846783"/>
              <a:gd name="connsiteX41" fmla="*/ 709371 w 1568216"/>
              <a:gd name="connsiteY41" fmla="*/ 1676020 h 4846783"/>
              <a:gd name="connsiteX42" fmla="*/ 629864 w 1568216"/>
              <a:gd name="connsiteY42" fmla="*/ 1722134 h 4846783"/>
              <a:gd name="connsiteX43" fmla="*/ 446996 w 1568216"/>
              <a:gd name="connsiteY43" fmla="*/ 1617184 h 4846783"/>
              <a:gd name="connsiteX44" fmla="*/ 284801 w 1568216"/>
              <a:gd name="connsiteY44" fmla="*/ 1140139 h 4846783"/>
              <a:gd name="connsiteX45" fmla="*/ 249818 w 1568216"/>
              <a:gd name="connsiteY45" fmla="*/ 1113106 h 4846783"/>
              <a:gd name="connsiteX46" fmla="*/ 52639 w 1568216"/>
              <a:gd name="connsiteY46" fmla="*/ 337112 h 4846783"/>
              <a:gd name="connsiteX47" fmla="*/ 95573 w 1568216"/>
              <a:gd name="connsiteY47" fmla="*/ 163786 h 4846783"/>
              <a:gd name="connsiteX48" fmla="*/ 198933 w 1568216"/>
              <a:gd name="connsiteY48" fmla="*/ 117671 h 4846783"/>
              <a:gd name="connsiteX49" fmla="*/ 232326 w 1568216"/>
              <a:gd name="connsiteY49" fmla="*/ 131983 h 4846783"/>
              <a:gd name="connsiteX50" fmla="*/ 257768 w 1568216"/>
              <a:gd name="connsiteY50" fmla="*/ 124032 h 4846783"/>
              <a:gd name="connsiteX51" fmla="*/ 337276 w 1568216"/>
              <a:gd name="connsiteY51" fmla="*/ 176507 h 4846783"/>
              <a:gd name="connsiteX52" fmla="*/ 424734 w 1568216"/>
              <a:gd name="connsiteY52" fmla="*/ 89049 h 4846783"/>
              <a:gd name="connsiteX53" fmla="*/ 337276 w 1568216"/>
              <a:gd name="connsiteY53" fmla="*/ 1590 h 4846783"/>
              <a:gd name="connsiteX54" fmla="*/ 257768 w 1568216"/>
              <a:gd name="connsiteY54" fmla="*/ 54065 h 4846783"/>
              <a:gd name="connsiteX55" fmla="*/ 232326 w 1568216"/>
              <a:gd name="connsiteY55" fmla="*/ 46114 h 4846783"/>
              <a:gd name="connsiteX56" fmla="*/ 194162 w 1568216"/>
              <a:gd name="connsiteY56" fmla="*/ 68377 h 4846783"/>
              <a:gd name="connsiteX57" fmla="*/ 58999 w 1568216"/>
              <a:gd name="connsiteY57" fmla="*/ 128802 h 4846783"/>
              <a:gd name="connsiteX58" fmla="*/ 1754 w 1568216"/>
              <a:gd name="connsiteY58" fmla="*/ 341883 h 4846783"/>
              <a:gd name="connsiteX59" fmla="*/ 195752 w 1568216"/>
              <a:gd name="connsiteY59" fmla="*/ 1129008 h 4846783"/>
              <a:gd name="connsiteX60" fmla="*/ 181441 w 1568216"/>
              <a:gd name="connsiteY60" fmla="*/ 1171942 h 4846783"/>
              <a:gd name="connsiteX61" fmla="*/ 351587 w 1568216"/>
              <a:gd name="connsiteY61" fmla="*/ 1668069 h 4846783"/>
              <a:gd name="connsiteX62" fmla="*/ 626684 w 1568216"/>
              <a:gd name="connsiteY62" fmla="*/ 1828675 h 4846783"/>
              <a:gd name="connsiteX63" fmla="*/ 634634 w 1568216"/>
              <a:gd name="connsiteY63" fmla="*/ 1828675 h 4846783"/>
              <a:gd name="connsiteX64" fmla="*/ 707781 w 1568216"/>
              <a:gd name="connsiteY64" fmla="*/ 1865248 h 4846783"/>
              <a:gd name="connsiteX65" fmla="*/ 731634 w 1568216"/>
              <a:gd name="connsiteY65" fmla="*/ 1865248 h 4846783"/>
              <a:gd name="connsiteX66" fmla="*/ 731634 w 1568216"/>
              <a:gd name="connsiteY66" fmla="*/ 2432932 h 4846783"/>
              <a:gd name="connsiteX67" fmla="*/ 900190 w 1568216"/>
              <a:gd name="connsiteY67" fmla="*/ 2601489 h 4846783"/>
              <a:gd name="connsiteX68" fmla="*/ 995599 w 1568216"/>
              <a:gd name="connsiteY68" fmla="*/ 2601489 h 4846783"/>
              <a:gd name="connsiteX69" fmla="*/ 1060795 w 1568216"/>
              <a:gd name="connsiteY69" fmla="*/ 2666685 h 4846783"/>
              <a:gd name="connsiteX70" fmla="*/ 1060795 w 1568216"/>
              <a:gd name="connsiteY70" fmla="*/ 2760504 h 4846783"/>
              <a:gd name="connsiteX71" fmla="*/ 995599 w 1568216"/>
              <a:gd name="connsiteY71" fmla="*/ 2825700 h 4846783"/>
              <a:gd name="connsiteX72" fmla="*/ 900190 w 1568216"/>
              <a:gd name="connsiteY72" fmla="*/ 2825700 h 4846783"/>
              <a:gd name="connsiteX73" fmla="*/ 731634 w 1568216"/>
              <a:gd name="connsiteY73" fmla="*/ 2994256 h 4846783"/>
              <a:gd name="connsiteX74" fmla="*/ 731634 w 1568216"/>
              <a:gd name="connsiteY74" fmla="*/ 3526957 h 4846783"/>
              <a:gd name="connsiteX75" fmla="*/ 666437 w 1568216"/>
              <a:gd name="connsiteY75" fmla="*/ 3592153 h 4846783"/>
              <a:gd name="connsiteX76" fmla="*/ 571028 w 1568216"/>
              <a:gd name="connsiteY76" fmla="*/ 3592153 h 4846783"/>
              <a:gd name="connsiteX77" fmla="*/ 402472 w 1568216"/>
              <a:gd name="connsiteY77" fmla="*/ 3760709 h 4846783"/>
              <a:gd name="connsiteX78" fmla="*/ 402472 w 1568216"/>
              <a:gd name="connsiteY78" fmla="*/ 3856118 h 4846783"/>
              <a:gd name="connsiteX79" fmla="*/ 571028 w 1568216"/>
              <a:gd name="connsiteY79" fmla="*/ 4024674 h 4846783"/>
              <a:gd name="connsiteX80" fmla="*/ 666437 w 1568216"/>
              <a:gd name="connsiteY80" fmla="*/ 4024674 h 4846783"/>
              <a:gd name="connsiteX81" fmla="*/ 731634 w 1568216"/>
              <a:gd name="connsiteY81" fmla="*/ 4089871 h 4846783"/>
              <a:gd name="connsiteX82" fmla="*/ 731634 w 1568216"/>
              <a:gd name="connsiteY82" fmla="*/ 4846783 h 4846783"/>
              <a:gd name="connsiteX83" fmla="*/ 834993 w 1568216"/>
              <a:gd name="connsiteY83" fmla="*/ 4846783 h 4846783"/>
              <a:gd name="connsiteX84" fmla="*/ 834993 w 1568216"/>
              <a:gd name="connsiteY84" fmla="*/ 4093051 h 484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568216" h="4846783">
                <a:moveTo>
                  <a:pt x="834993" y="4093051"/>
                </a:moveTo>
                <a:cubicBezTo>
                  <a:pt x="834993" y="3999232"/>
                  <a:pt x="758666" y="3924495"/>
                  <a:pt x="666437" y="3924495"/>
                </a:cubicBezTo>
                <a:lnTo>
                  <a:pt x="571028" y="3924495"/>
                </a:lnTo>
                <a:cubicBezTo>
                  <a:pt x="534455" y="3924495"/>
                  <a:pt x="505832" y="3895872"/>
                  <a:pt x="505832" y="3859299"/>
                </a:cubicBezTo>
                <a:lnTo>
                  <a:pt x="505832" y="3763890"/>
                </a:lnTo>
                <a:cubicBezTo>
                  <a:pt x="505832" y="3727316"/>
                  <a:pt x="534455" y="3698693"/>
                  <a:pt x="571028" y="3698693"/>
                </a:cubicBezTo>
                <a:lnTo>
                  <a:pt x="666437" y="3698693"/>
                </a:lnTo>
                <a:cubicBezTo>
                  <a:pt x="760256" y="3698693"/>
                  <a:pt x="834993" y="3622366"/>
                  <a:pt x="834993" y="3530137"/>
                </a:cubicBezTo>
                <a:lnTo>
                  <a:pt x="834993" y="2997436"/>
                </a:lnTo>
                <a:cubicBezTo>
                  <a:pt x="834993" y="2960863"/>
                  <a:pt x="863616" y="2932240"/>
                  <a:pt x="900190" y="2932240"/>
                </a:cubicBezTo>
                <a:lnTo>
                  <a:pt x="995599" y="2932240"/>
                </a:lnTo>
                <a:cubicBezTo>
                  <a:pt x="1087828" y="2932240"/>
                  <a:pt x="1164155" y="2855913"/>
                  <a:pt x="1164155" y="2763684"/>
                </a:cubicBezTo>
                <a:lnTo>
                  <a:pt x="1164155" y="2669865"/>
                </a:lnTo>
                <a:cubicBezTo>
                  <a:pt x="1164155" y="2576046"/>
                  <a:pt x="1087828" y="2501309"/>
                  <a:pt x="995599" y="2501309"/>
                </a:cubicBezTo>
                <a:lnTo>
                  <a:pt x="900190" y="2501309"/>
                </a:lnTo>
                <a:cubicBezTo>
                  <a:pt x="863616" y="2501309"/>
                  <a:pt x="834993" y="2472686"/>
                  <a:pt x="834993" y="2436113"/>
                </a:cubicBezTo>
                <a:lnTo>
                  <a:pt x="834993" y="1868429"/>
                </a:lnTo>
                <a:lnTo>
                  <a:pt x="858846" y="1868429"/>
                </a:lnTo>
                <a:cubicBezTo>
                  <a:pt x="889059" y="1868429"/>
                  <a:pt x="916091" y="1854117"/>
                  <a:pt x="931993" y="1831855"/>
                </a:cubicBezTo>
                <a:cubicBezTo>
                  <a:pt x="935173" y="1831855"/>
                  <a:pt x="938353" y="1831855"/>
                  <a:pt x="941534" y="1831855"/>
                </a:cubicBezTo>
                <a:cubicBezTo>
                  <a:pt x="1024221" y="1831855"/>
                  <a:pt x="1146663" y="1798462"/>
                  <a:pt x="1216630" y="1671250"/>
                </a:cubicBezTo>
                <a:cubicBezTo>
                  <a:pt x="1246843" y="1615594"/>
                  <a:pt x="1323170" y="1381842"/>
                  <a:pt x="1386776" y="1175122"/>
                </a:cubicBezTo>
                <a:cubicBezTo>
                  <a:pt x="1391546" y="1159221"/>
                  <a:pt x="1385186" y="1141729"/>
                  <a:pt x="1372465" y="1132188"/>
                </a:cubicBezTo>
                <a:cubicBezTo>
                  <a:pt x="1463103" y="833240"/>
                  <a:pt x="1553742" y="492947"/>
                  <a:pt x="1566463" y="345063"/>
                </a:cubicBezTo>
                <a:cubicBezTo>
                  <a:pt x="1574414" y="251244"/>
                  <a:pt x="1555332" y="179687"/>
                  <a:pt x="1509218" y="131983"/>
                </a:cubicBezTo>
                <a:cubicBezTo>
                  <a:pt x="1463103" y="84278"/>
                  <a:pt x="1404268" y="73147"/>
                  <a:pt x="1374055" y="71557"/>
                </a:cubicBezTo>
                <a:cubicBezTo>
                  <a:pt x="1366104" y="54065"/>
                  <a:pt x="1351793" y="44524"/>
                  <a:pt x="1335891" y="44524"/>
                </a:cubicBezTo>
                <a:cubicBezTo>
                  <a:pt x="1326350" y="44524"/>
                  <a:pt x="1316809" y="47705"/>
                  <a:pt x="1310449" y="52475"/>
                </a:cubicBezTo>
                <a:cubicBezTo>
                  <a:pt x="1296137" y="22262"/>
                  <a:pt x="1265924" y="0"/>
                  <a:pt x="1230941" y="0"/>
                </a:cubicBezTo>
                <a:cubicBezTo>
                  <a:pt x="1183237" y="0"/>
                  <a:pt x="1143483" y="39754"/>
                  <a:pt x="1143483" y="87458"/>
                </a:cubicBezTo>
                <a:cubicBezTo>
                  <a:pt x="1143483" y="135163"/>
                  <a:pt x="1183237" y="174917"/>
                  <a:pt x="1230941" y="174917"/>
                </a:cubicBezTo>
                <a:cubicBezTo>
                  <a:pt x="1265924" y="174917"/>
                  <a:pt x="1297728" y="154245"/>
                  <a:pt x="1310449" y="122442"/>
                </a:cubicBezTo>
                <a:cubicBezTo>
                  <a:pt x="1318400" y="127212"/>
                  <a:pt x="1326350" y="130392"/>
                  <a:pt x="1335891" y="130392"/>
                </a:cubicBezTo>
                <a:cubicBezTo>
                  <a:pt x="1348612" y="130392"/>
                  <a:pt x="1361334" y="124032"/>
                  <a:pt x="1369284" y="116081"/>
                </a:cubicBezTo>
                <a:cubicBezTo>
                  <a:pt x="1389956" y="117671"/>
                  <a:pt x="1437661" y="125622"/>
                  <a:pt x="1472644" y="162196"/>
                </a:cubicBezTo>
                <a:cubicBezTo>
                  <a:pt x="1507628" y="198769"/>
                  <a:pt x="1521939" y="257605"/>
                  <a:pt x="1515578" y="335522"/>
                </a:cubicBezTo>
                <a:cubicBezTo>
                  <a:pt x="1502857" y="481816"/>
                  <a:pt x="1412219" y="818928"/>
                  <a:pt x="1323170" y="1113106"/>
                </a:cubicBezTo>
                <a:cubicBezTo>
                  <a:pt x="1307268" y="1113106"/>
                  <a:pt x="1292957" y="1124237"/>
                  <a:pt x="1288187" y="1140139"/>
                </a:cubicBezTo>
                <a:cubicBezTo>
                  <a:pt x="1210269" y="1394563"/>
                  <a:pt x="1145073" y="1580611"/>
                  <a:pt x="1125991" y="1617184"/>
                </a:cubicBezTo>
                <a:cubicBezTo>
                  <a:pt x="1075106" y="1712594"/>
                  <a:pt x="984468" y="1723725"/>
                  <a:pt x="939943" y="1722134"/>
                </a:cubicBezTo>
                <a:cubicBezTo>
                  <a:pt x="924042" y="1695102"/>
                  <a:pt x="893829" y="1676020"/>
                  <a:pt x="860436" y="1676020"/>
                </a:cubicBezTo>
                <a:lnTo>
                  <a:pt x="709371" y="1676020"/>
                </a:lnTo>
                <a:cubicBezTo>
                  <a:pt x="674388" y="1676020"/>
                  <a:pt x="645765" y="1695102"/>
                  <a:pt x="629864" y="1722134"/>
                </a:cubicBezTo>
                <a:cubicBezTo>
                  <a:pt x="585340" y="1722134"/>
                  <a:pt x="496291" y="1709413"/>
                  <a:pt x="446996" y="1617184"/>
                </a:cubicBezTo>
                <a:cubicBezTo>
                  <a:pt x="427915" y="1580611"/>
                  <a:pt x="362718" y="1394563"/>
                  <a:pt x="284801" y="1140139"/>
                </a:cubicBezTo>
                <a:cubicBezTo>
                  <a:pt x="280030" y="1124237"/>
                  <a:pt x="265719" y="1113106"/>
                  <a:pt x="249818" y="1113106"/>
                </a:cubicBezTo>
                <a:cubicBezTo>
                  <a:pt x="155999" y="820518"/>
                  <a:pt x="65360" y="483406"/>
                  <a:pt x="52639" y="337112"/>
                </a:cubicBezTo>
                <a:cubicBezTo>
                  <a:pt x="46278" y="259195"/>
                  <a:pt x="60589" y="201949"/>
                  <a:pt x="95573" y="163786"/>
                </a:cubicBezTo>
                <a:cubicBezTo>
                  <a:pt x="130556" y="127212"/>
                  <a:pt x="178261" y="119261"/>
                  <a:pt x="198933" y="117671"/>
                </a:cubicBezTo>
                <a:cubicBezTo>
                  <a:pt x="206883" y="127212"/>
                  <a:pt x="218014" y="131983"/>
                  <a:pt x="232326" y="131983"/>
                </a:cubicBezTo>
                <a:cubicBezTo>
                  <a:pt x="241867" y="131983"/>
                  <a:pt x="251408" y="128802"/>
                  <a:pt x="257768" y="124032"/>
                </a:cubicBezTo>
                <a:cubicBezTo>
                  <a:pt x="272080" y="154245"/>
                  <a:pt x="302293" y="176507"/>
                  <a:pt x="337276" y="176507"/>
                </a:cubicBezTo>
                <a:cubicBezTo>
                  <a:pt x="384980" y="176507"/>
                  <a:pt x="424734" y="136753"/>
                  <a:pt x="424734" y="89049"/>
                </a:cubicBezTo>
                <a:cubicBezTo>
                  <a:pt x="424734" y="41344"/>
                  <a:pt x="384980" y="1590"/>
                  <a:pt x="337276" y="1590"/>
                </a:cubicBezTo>
                <a:cubicBezTo>
                  <a:pt x="302293" y="1590"/>
                  <a:pt x="270489" y="22262"/>
                  <a:pt x="257768" y="54065"/>
                </a:cubicBezTo>
                <a:cubicBezTo>
                  <a:pt x="249818" y="49295"/>
                  <a:pt x="241867" y="46114"/>
                  <a:pt x="232326" y="46114"/>
                </a:cubicBezTo>
                <a:cubicBezTo>
                  <a:pt x="216424" y="46114"/>
                  <a:pt x="202113" y="55655"/>
                  <a:pt x="194162" y="68377"/>
                </a:cubicBezTo>
                <a:cubicBezTo>
                  <a:pt x="163949" y="69967"/>
                  <a:pt x="105114" y="81098"/>
                  <a:pt x="58999" y="128802"/>
                </a:cubicBezTo>
                <a:cubicBezTo>
                  <a:pt x="12885" y="176507"/>
                  <a:pt x="-6197" y="249654"/>
                  <a:pt x="1754" y="341883"/>
                </a:cubicBezTo>
                <a:cubicBezTo>
                  <a:pt x="14475" y="489767"/>
                  <a:pt x="106704" y="831649"/>
                  <a:pt x="195752" y="1129008"/>
                </a:cubicBezTo>
                <a:cubicBezTo>
                  <a:pt x="183031" y="1138549"/>
                  <a:pt x="176671" y="1156040"/>
                  <a:pt x="181441" y="1171942"/>
                </a:cubicBezTo>
                <a:cubicBezTo>
                  <a:pt x="245047" y="1378662"/>
                  <a:pt x="321374" y="1612414"/>
                  <a:pt x="351587" y="1668069"/>
                </a:cubicBezTo>
                <a:cubicBezTo>
                  <a:pt x="419964" y="1795282"/>
                  <a:pt x="543996" y="1828675"/>
                  <a:pt x="626684" y="1828675"/>
                </a:cubicBezTo>
                <a:cubicBezTo>
                  <a:pt x="629864" y="1828675"/>
                  <a:pt x="631454" y="1828675"/>
                  <a:pt x="634634" y="1828675"/>
                </a:cubicBezTo>
                <a:cubicBezTo>
                  <a:pt x="652126" y="1850937"/>
                  <a:pt x="677568" y="1865248"/>
                  <a:pt x="707781" y="1865248"/>
                </a:cubicBezTo>
                <a:lnTo>
                  <a:pt x="731634" y="1865248"/>
                </a:lnTo>
                <a:lnTo>
                  <a:pt x="731634" y="2432932"/>
                </a:lnTo>
                <a:cubicBezTo>
                  <a:pt x="731634" y="2526751"/>
                  <a:pt x="807961" y="2601489"/>
                  <a:pt x="900190" y="2601489"/>
                </a:cubicBezTo>
                <a:lnTo>
                  <a:pt x="995599" y="2601489"/>
                </a:lnTo>
                <a:cubicBezTo>
                  <a:pt x="1032172" y="2601489"/>
                  <a:pt x="1060795" y="2630111"/>
                  <a:pt x="1060795" y="2666685"/>
                </a:cubicBezTo>
                <a:lnTo>
                  <a:pt x="1060795" y="2760504"/>
                </a:lnTo>
                <a:cubicBezTo>
                  <a:pt x="1060795" y="2797077"/>
                  <a:pt x="1032172" y="2825700"/>
                  <a:pt x="995599" y="2825700"/>
                </a:cubicBezTo>
                <a:lnTo>
                  <a:pt x="900190" y="2825700"/>
                </a:lnTo>
                <a:cubicBezTo>
                  <a:pt x="807961" y="2825700"/>
                  <a:pt x="731634" y="2902027"/>
                  <a:pt x="731634" y="2994256"/>
                </a:cubicBezTo>
                <a:lnTo>
                  <a:pt x="731634" y="3526957"/>
                </a:lnTo>
                <a:cubicBezTo>
                  <a:pt x="731634" y="3563530"/>
                  <a:pt x="703011" y="3592153"/>
                  <a:pt x="666437" y="3592153"/>
                </a:cubicBezTo>
                <a:lnTo>
                  <a:pt x="571028" y="3592153"/>
                </a:lnTo>
                <a:cubicBezTo>
                  <a:pt x="477209" y="3592153"/>
                  <a:pt x="402472" y="3668481"/>
                  <a:pt x="402472" y="3760709"/>
                </a:cubicBezTo>
                <a:lnTo>
                  <a:pt x="402472" y="3856118"/>
                </a:lnTo>
                <a:cubicBezTo>
                  <a:pt x="402472" y="3949937"/>
                  <a:pt x="478799" y="4024674"/>
                  <a:pt x="571028" y="4024674"/>
                </a:cubicBezTo>
                <a:lnTo>
                  <a:pt x="666437" y="4024674"/>
                </a:lnTo>
                <a:cubicBezTo>
                  <a:pt x="703011" y="4024674"/>
                  <a:pt x="731634" y="4053297"/>
                  <a:pt x="731634" y="4089871"/>
                </a:cubicBezTo>
                <a:lnTo>
                  <a:pt x="731634" y="4846783"/>
                </a:lnTo>
                <a:lnTo>
                  <a:pt x="834993" y="4846783"/>
                </a:lnTo>
                <a:lnTo>
                  <a:pt x="834993" y="4093051"/>
                </a:lnTo>
                <a:close/>
              </a:path>
            </a:pathLst>
          </a:custGeom>
          <a:noFill/>
          <a:ln w="15885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กราฟิก 4">
            <a:extLst>
              <a:ext uri="{FF2B5EF4-FFF2-40B4-BE49-F238E27FC236}">
                <a16:creationId xmlns:a16="http://schemas.microsoft.com/office/drawing/2014/main" id="{9E561484-7534-FC3D-44FD-0471552A65A4}"/>
              </a:ext>
            </a:extLst>
          </p:cNvPr>
          <p:cNvGrpSpPr/>
          <p:nvPr/>
        </p:nvGrpSpPr>
        <p:grpSpPr>
          <a:xfrm>
            <a:off x="5652940" y="2439317"/>
            <a:ext cx="338755" cy="1914180"/>
            <a:chOff x="4036646" y="-567"/>
            <a:chExt cx="757839" cy="4282270"/>
          </a:xfrm>
          <a:noFill/>
        </p:grpSpPr>
        <p:sp>
          <p:nvSpPr>
            <p:cNvPr id="30" name="รูปแบบอิสระ: รูปร่าง 8">
              <a:extLst>
                <a:ext uri="{FF2B5EF4-FFF2-40B4-BE49-F238E27FC236}">
                  <a16:creationId xmlns:a16="http://schemas.microsoft.com/office/drawing/2014/main" id="{E8CAA0FE-B529-AEB0-F234-9003BC12EE3B}"/>
                </a:ext>
              </a:extLst>
            </p:cNvPr>
            <p:cNvSpPr/>
            <p:nvPr/>
          </p:nvSpPr>
          <p:spPr>
            <a:xfrm>
              <a:off x="4363247" y="4007421"/>
              <a:ext cx="104639" cy="104638"/>
            </a:xfrm>
            <a:custGeom>
              <a:avLst/>
              <a:gdLst>
                <a:gd name="connsiteX0" fmla="*/ 0 w 104639"/>
                <a:gd name="connsiteY0" fmla="*/ 52320 h 104638"/>
                <a:gd name="connsiteX1" fmla="*/ 52319 w 104639"/>
                <a:gd name="connsiteY1" fmla="*/ 104639 h 104638"/>
                <a:gd name="connsiteX2" fmla="*/ 104639 w 104639"/>
                <a:gd name="connsiteY2" fmla="*/ 52320 h 104638"/>
                <a:gd name="connsiteX3" fmla="*/ 52319 w 104639"/>
                <a:gd name="connsiteY3" fmla="*/ 0 h 104638"/>
                <a:gd name="connsiteX4" fmla="*/ 0 w 104639"/>
                <a:gd name="connsiteY4" fmla="*/ 52320 h 10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39" h="104638">
                  <a:moveTo>
                    <a:pt x="0" y="52320"/>
                  </a:moveTo>
                  <a:cubicBezTo>
                    <a:pt x="0" y="80857"/>
                    <a:pt x="23782" y="104639"/>
                    <a:pt x="52319" y="104639"/>
                  </a:cubicBezTo>
                  <a:cubicBezTo>
                    <a:pt x="80857" y="104639"/>
                    <a:pt x="104639" y="80857"/>
                    <a:pt x="104639" y="52320"/>
                  </a:cubicBezTo>
                  <a:cubicBezTo>
                    <a:pt x="104639" y="23782"/>
                    <a:pt x="80857" y="0"/>
                    <a:pt x="52319" y="0"/>
                  </a:cubicBezTo>
                  <a:cubicBezTo>
                    <a:pt x="22196" y="1585"/>
                    <a:pt x="0" y="23782"/>
                    <a:pt x="0" y="52320"/>
                  </a:cubicBezTo>
                  <a:close/>
                </a:path>
              </a:pathLst>
            </a:custGeom>
            <a:grpFill/>
            <a:ln w="15845" cap="flat">
              <a:solidFill>
                <a:srgbClr val="02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รูปแบบอิสระ: รูปร่าง 9">
              <a:extLst>
                <a:ext uri="{FF2B5EF4-FFF2-40B4-BE49-F238E27FC236}">
                  <a16:creationId xmlns:a16="http://schemas.microsoft.com/office/drawing/2014/main" id="{3565D707-BC4E-DE05-FE9C-4458E1455BC7}"/>
                </a:ext>
              </a:extLst>
            </p:cNvPr>
            <p:cNvSpPr/>
            <p:nvPr/>
          </p:nvSpPr>
          <p:spPr>
            <a:xfrm>
              <a:off x="4036646" y="-567"/>
              <a:ext cx="757839" cy="4282270"/>
            </a:xfrm>
            <a:custGeom>
              <a:avLst/>
              <a:gdLst>
                <a:gd name="connsiteX0" fmla="*/ 325015 w 757839"/>
                <a:gd name="connsiteY0" fmla="*/ 0 h 4282270"/>
                <a:gd name="connsiteX1" fmla="*/ 325015 w 757839"/>
                <a:gd name="connsiteY1" fmla="*/ 554904 h 4282270"/>
                <a:gd name="connsiteX2" fmla="*/ 493072 w 757839"/>
                <a:gd name="connsiteY2" fmla="*/ 722960 h 4282270"/>
                <a:gd name="connsiteX3" fmla="*/ 588198 w 757839"/>
                <a:gd name="connsiteY3" fmla="*/ 722960 h 4282270"/>
                <a:gd name="connsiteX4" fmla="*/ 653201 w 757839"/>
                <a:gd name="connsiteY4" fmla="*/ 787963 h 4282270"/>
                <a:gd name="connsiteX5" fmla="*/ 653201 w 757839"/>
                <a:gd name="connsiteY5" fmla="*/ 883089 h 4282270"/>
                <a:gd name="connsiteX6" fmla="*/ 588198 w 757839"/>
                <a:gd name="connsiteY6" fmla="*/ 948092 h 4282270"/>
                <a:gd name="connsiteX7" fmla="*/ 493072 w 757839"/>
                <a:gd name="connsiteY7" fmla="*/ 948092 h 4282270"/>
                <a:gd name="connsiteX8" fmla="*/ 325015 w 757839"/>
                <a:gd name="connsiteY8" fmla="*/ 1116149 h 4282270"/>
                <a:gd name="connsiteX9" fmla="*/ 325015 w 757839"/>
                <a:gd name="connsiteY9" fmla="*/ 1648856 h 4282270"/>
                <a:gd name="connsiteX10" fmla="*/ 260012 w 757839"/>
                <a:gd name="connsiteY10" fmla="*/ 1713859 h 4282270"/>
                <a:gd name="connsiteX11" fmla="*/ 168057 w 757839"/>
                <a:gd name="connsiteY11" fmla="*/ 1713859 h 4282270"/>
                <a:gd name="connsiteX12" fmla="*/ 0 w 757839"/>
                <a:gd name="connsiteY12" fmla="*/ 1881916 h 4282270"/>
                <a:gd name="connsiteX13" fmla="*/ 0 w 757839"/>
                <a:gd name="connsiteY13" fmla="*/ 1977042 h 4282270"/>
                <a:gd name="connsiteX14" fmla="*/ 168057 w 757839"/>
                <a:gd name="connsiteY14" fmla="*/ 2145099 h 4282270"/>
                <a:gd name="connsiteX15" fmla="*/ 260012 w 757839"/>
                <a:gd name="connsiteY15" fmla="*/ 2145099 h 4282270"/>
                <a:gd name="connsiteX16" fmla="*/ 325015 w 757839"/>
                <a:gd name="connsiteY16" fmla="*/ 2210102 h 4282270"/>
                <a:gd name="connsiteX17" fmla="*/ 325015 w 757839"/>
                <a:gd name="connsiteY17" fmla="*/ 2742809 h 4282270"/>
                <a:gd name="connsiteX18" fmla="*/ 493072 w 757839"/>
                <a:gd name="connsiteY18" fmla="*/ 2910866 h 4282270"/>
                <a:gd name="connsiteX19" fmla="*/ 588198 w 757839"/>
                <a:gd name="connsiteY19" fmla="*/ 2910866 h 4282270"/>
                <a:gd name="connsiteX20" fmla="*/ 653201 w 757839"/>
                <a:gd name="connsiteY20" fmla="*/ 2975869 h 4282270"/>
                <a:gd name="connsiteX21" fmla="*/ 653201 w 757839"/>
                <a:gd name="connsiteY21" fmla="*/ 3070995 h 4282270"/>
                <a:gd name="connsiteX22" fmla="*/ 588198 w 757839"/>
                <a:gd name="connsiteY22" fmla="*/ 3135998 h 4282270"/>
                <a:gd name="connsiteX23" fmla="*/ 493072 w 757839"/>
                <a:gd name="connsiteY23" fmla="*/ 3135998 h 4282270"/>
                <a:gd name="connsiteX24" fmla="*/ 325015 w 757839"/>
                <a:gd name="connsiteY24" fmla="*/ 3304054 h 4282270"/>
                <a:gd name="connsiteX25" fmla="*/ 325015 w 757839"/>
                <a:gd name="connsiteY25" fmla="*/ 3849445 h 4282270"/>
                <a:gd name="connsiteX26" fmla="*/ 158544 w 757839"/>
                <a:gd name="connsiteY26" fmla="*/ 4061894 h 4282270"/>
                <a:gd name="connsiteX27" fmla="*/ 378920 w 757839"/>
                <a:gd name="connsiteY27" fmla="*/ 4282270 h 4282270"/>
                <a:gd name="connsiteX28" fmla="*/ 599296 w 757839"/>
                <a:gd name="connsiteY28" fmla="*/ 4061894 h 4282270"/>
                <a:gd name="connsiteX29" fmla="*/ 429654 w 757839"/>
                <a:gd name="connsiteY29" fmla="*/ 3847860 h 4282270"/>
                <a:gd name="connsiteX30" fmla="*/ 429654 w 757839"/>
                <a:gd name="connsiteY30" fmla="*/ 3302469 h 4282270"/>
                <a:gd name="connsiteX31" fmla="*/ 494657 w 757839"/>
                <a:gd name="connsiteY31" fmla="*/ 3237466 h 4282270"/>
                <a:gd name="connsiteX32" fmla="*/ 589783 w 757839"/>
                <a:gd name="connsiteY32" fmla="*/ 3237466 h 4282270"/>
                <a:gd name="connsiteX33" fmla="*/ 757839 w 757839"/>
                <a:gd name="connsiteY33" fmla="*/ 3069410 h 4282270"/>
                <a:gd name="connsiteX34" fmla="*/ 757839 w 757839"/>
                <a:gd name="connsiteY34" fmla="*/ 2974283 h 4282270"/>
                <a:gd name="connsiteX35" fmla="*/ 589783 w 757839"/>
                <a:gd name="connsiteY35" fmla="*/ 2806227 h 4282270"/>
                <a:gd name="connsiteX36" fmla="*/ 494657 w 757839"/>
                <a:gd name="connsiteY36" fmla="*/ 2806227 h 4282270"/>
                <a:gd name="connsiteX37" fmla="*/ 429654 w 757839"/>
                <a:gd name="connsiteY37" fmla="*/ 2741224 h 4282270"/>
                <a:gd name="connsiteX38" fmla="*/ 429654 w 757839"/>
                <a:gd name="connsiteY38" fmla="*/ 2208516 h 4282270"/>
                <a:gd name="connsiteX39" fmla="*/ 261597 w 757839"/>
                <a:gd name="connsiteY39" fmla="*/ 2040460 h 4282270"/>
                <a:gd name="connsiteX40" fmla="*/ 169642 w 757839"/>
                <a:gd name="connsiteY40" fmla="*/ 2040460 h 4282270"/>
                <a:gd name="connsiteX41" fmla="*/ 104639 w 757839"/>
                <a:gd name="connsiteY41" fmla="*/ 1975457 h 4282270"/>
                <a:gd name="connsiteX42" fmla="*/ 104639 w 757839"/>
                <a:gd name="connsiteY42" fmla="*/ 1880330 h 4282270"/>
                <a:gd name="connsiteX43" fmla="*/ 169642 w 757839"/>
                <a:gd name="connsiteY43" fmla="*/ 1815327 h 4282270"/>
                <a:gd name="connsiteX44" fmla="*/ 261597 w 757839"/>
                <a:gd name="connsiteY44" fmla="*/ 1815327 h 4282270"/>
                <a:gd name="connsiteX45" fmla="*/ 429654 w 757839"/>
                <a:gd name="connsiteY45" fmla="*/ 1647271 h 4282270"/>
                <a:gd name="connsiteX46" fmla="*/ 429654 w 757839"/>
                <a:gd name="connsiteY46" fmla="*/ 1116149 h 4282270"/>
                <a:gd name="connsiteX47" fmla="*/ 494657 w 757839"/>
                <a:gd name="connsiteY47" fmla="*/ 1051146 h 4282270"/>
                <a:gd name="connsiteX48" fmla="*/ 589783 w 757839"/>
                <a:gd name="connsiteY48" fmla="*/ 1051146 h 4282270"/>
                <a:gd name="connsiteX49" fmla="*/ 757839 w 757839"/>
                <a:gd name="connsiteY49" fmla="*/ 883089 h 4282270"/>
                <a:gd name="connsiteX50" fmla="*/ 757839 w 757839"/>
                <a:gd name="connsiteY50" fmla="*/ 787963 h 4282270"/>
                <a:gd name="connsiteX51" fmla="*/ 589783 w 757839"/>
                <a:gd name="connsiteY51" fmla="*/ 619907 h 4282270"/>
                <a:gd name="connsiteX52" fmla="*/ 494657 w 757839"/>
                <a:gd name="connsiteY52" fmla="*/ 619907 h 4282270"/>
                <a:gd name="connsiteX53" fmla="*/ 429654 w 757839"/>
                <a:gd name="connsiteY53" fmla="*/ 554904 h 4282270"/>
                <a:gd name="connsiteX54" fmla="*/ 429654 w 757839"/>
                <a:gd name="connsiteY54" fmla="*/ 0 h 4282270"/>
                <a:gd name="connsiteX55" fmla="*/ 325015 w 757839"/>
                <a:gd name="connsiteY55" fmla="*/ 0 h 4282270"/>
                <a:gd name="connsiteX56" fmla="*/ 494657 w 757839"/>
                <a:gd name="connsiteY56" fmla="*/ 4060309 h 4282270"/>
                <a:gd name="connsiteX57" fmla="*/ 378920 w 757839"/>
                <a:gd name="connsiteY57" fmla="*/ 4176046 h 4282270"/>
                <a:gd name="connsiteX58" fmla="*/ 263183 w 757839"/>
                <a:gd name="connsiteY58" fmla="*/ 4060309 h 4282270"/>
                <a:gd name="connsiteX59" fmla="*/ 378920 w 757839"/>
                <a:gd name="connsiteY59" fmla="*/ 3944572 h 4282270"/>
                <a:gd name="connsiteX60" fmla="*/ 494657 w 757839"/>
                <a:gd name="connsiteY60" fmla="*/ 4060309 h 428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757839" h="4282270">
                  <a:moveTo>
                    <a:pt x="325015" y="0"/>
                  </a:moveTo>
                  <a:lnTo>
                    <a:pt x="325015" y="554904"/>
                  </a:lnTo>
                  <a:cubicBezTo>
                    <a:pt x="325015" y="648444"/>
                    <a:pt x="401116" y="722960"/>
                    <a:pt x="493072" y="722960"/>
                  </a:cubicBezTo>
                  <a:lnTo>
                    <a:pt x="588198" y="722960"/>
                  </a:lnTo>
                  <a:cubicBezTo>
                    <a:pt x="624663" y="722960"/>
                    <a:pt x="653201" y="751498"/>
                    <a:pt x="653201" y="787963"/>
                  </a:cubicBezTo>
                  <a:lnTo>
                    <a:pt x="653201" y="883089"/>
                  </a:lnTo>
                  <a:cubicBezTo>
                    <a:pt x="653201" y="919554"/>
                    <a:pt x="624663" y="948092"/>
                    <a:pt x="588198" y="948092"/>
                  </a:cubicBezTo>
                  <a:lnTo>
                    <a:pt x="493072" y="948092"/>
                  </a:lnTo>
                  <a:cubicBezTo>
                    <a:pt x="399531" y="948092"/>
                    <a:pt x="325015" y="1024193"/>
                    <a:pt x="325015" y="1116149"/>
                  </a:cubicBezTo>
                  <a:lnTo>
                    <a:pt x="325015" y="1648856"/>
                  </a:lnTo>
                  <a:cubicBezTo>
                    <a:pt x="325015" y="1685321"/>
                    <a:pt x="296477" y="1713859"/>
                    <a:pt x="260012" y="1713859"/>
                  </a:cubicBezTo>
                  <a:lnTo>
                    <a:pt x="168057" y="1713859"/>
                  </a:lnTo>
                  <a:cubicBezTo>
                    <a:pt x="74516" y="1713859"/>
                    <a:pt x="0" y="1789960"/>
                    <a:pt x="0" y="1881916"/>
                  </a:cubicBezTo>
                  <a:lnTo>
                    <a:pt x="0" y="1977042"/>
                  </a:lnTo>
                  <a:cubicBezTo>
                    <a:pt x="0" y="2070583"/>
                    <a:pt x="76101" y="2145099"/>
                    <a:pt x="168057" y="2145099"/>
                  </a:cubicBezTo>
                  <a:lnTo>
                    <a:pt x="260012" y="2145099"/>
                  </a:lnTo>
                  <a:cubicBezTo>
                    <a:pt x="296477" y="2145099"/>
                    <a:pt x="325015" y="2173637"/>
                    <a:pt x="325015" y="2210102"/>
                  </a:cubicBezTo>
                  <a:lnTo>
                    <a:pt x="325015" y="2742809"/>
                  </a:lnTo>
                  <a:cubicBezTo>
                    <a:pt x="325015" y="2836350"/>
                    <a:pt x="401116" y="2910866"/>
                    <a:pt x="493072" y="2910866"/>
                  </a:cubicBezTo>
                  <a:lnTo>
                    <a:pt x="588198" y="2910866"/>
                  </a:lnTo>
                  <a:cubicBezTo>
                    <a:pt x="624663" y="2910866"/>
                    <a:pt x="653201" y="2939403"/>
                    <a:pt x="653201" y="2975869"/>
                  </a:cubicBezTo>
                  <a:lnTo>
                    <a:pt x="653201" y="3070995"/>
                  </a:lnTo>
                  <a:cubicBezTo>
                    <a:pt x="653201" y="3107460"/>
                    <a:pt x="624663" y="3135998"/>
                    <a:pt x="588198" y="3135998"/>
                  </a:cubicBezTo>
                  <a:lnTo>
                    <a:pt x="493072" y="3135998"/>
                  </a:lnTo>
                  <a:cubicBezTo>
                    <a:pt x="399531" y="3135998"/>
                    <a:pt x="325015" y="3212099"/>
                    <a:pt x="325015" y="3304054"/>
                  </a:cubicBezTo>
                  <a:lnTo>
                    <a:pt x="325015" y="3849445"/>
                  </a:lnTo>
                  <a:cubicBezTo>
                    <a:pt x="229889" y="3873227"/>
                    <a:pt x="158544" y="3958841"/>
                    <a:pt x="158544" y="4061894"/>
                  </a:cubicBezTo>
                  <a:cubicBezTo>
                    <a:pt x="158544" y="4182387"/>
                    <a:pt x="256841" y="4282270"/>
                    <a:pt x="378920" y="4282270"/>
                  </a:cubicBezTo>
                  <a:cubicBezTo>
                    <a:pt x="499413" y="4282270"/>
                    <a:pt x="599296" y="4183973"/>
                    <a:pt x="599296" y="4061894"/>
                  </a:cubicBezTo>
                  <a:cubicBezTo>
                    <a:pt x="599296" y="3958841"/>
                    <a:pt x="526366" y="3871641"/>
                    <a:pt x="429654" y="3847860"/>
                  </a:cubicBezTo>
                  <a:lnTo>
                    <a:pt x="429654" y="3302469"/>
                  </a:lnTo>
                  <a:cubicBezTo>
                    <a:pt x="429654" y="3266004"/>
                    <a:pt x="458192" y="3237466"/>
                    <a:pt x="494657" y="3237466"/>
                  </a:cubicBezTo>
                  <a:lnTo>
                    <a:pt x="589783" y="3237466"/>
                  </a:lnTo>
                  <a:cubicBezTo>
                    <a:pt x="683324" y="3237466"/>
                    <a:pt x="757839" y="3161365"/>
                    <a:pt x="757839" y="3069410"/>
                  </a:cubicBezTo>
                  <a:lnTo>
                    <a:pt x="757839" y="2974283"/>
                  </a:lnTo>
                  <a:cubicBezTo>
                    <a:pt x="757839" y="2880742"/>
                    <a:pt x="681739" y="2806227"/>
                    <a:pt x="589783" y="2806227"/>
                  </a:cubicBezTo>
                  <a:lnTo>
                    <a:pt x="494657" y="2806227"/>
                  </a:lnTo>
                  <a:cubicBezTo>
                    <a:pt x="458192" y="2806227"/>
                    <a:pt x="429654" y="2777689"/>
                    <a:pt x="429654" y="2741224"/>
                  </a:cubicBezTo>
                  <a:lnTo>
                    <a:pt x="429654" y="2208516"/>
                  </a:lnTo>
                  <a:cubicBezTo>
                    <a:pt x="429654" y="2114975"/>
                    <a:pt x="353553" y="2040460"/>
                    <a:pt x="261597" y="2040460"/>
                  </a:cubicBezTo>
                  <a:lnTo>
                    <a:pt x="169642" y="2040460"/>
                  </a:lnTo>
                  <a:cubicBezTo>
                    <a:pt x="133177" y="2040460"/>
                    <a:pt x="104639" y="2011922"/>
                    <a:pt x="104639" y="1975457"/>
                  </a:cubicBezTo>
                  <a:lnTo>
                    <a:pt x="104639" y="1880330"/>
                  </a:lnTo>
                  <a:cubicBezTo>
                    <a:pt x="104639" y="1843865"/>
                    <a:pt x="133177" y="1815327"/>
                    <a:pt x="169642" y="1815327"/>
                  </a:cubicBezTo>
                  <a:lnTo>
                    <a:pt x="261597" y="1815327"/>
                  </a:lnTo>
                  <a:cubicBezTo>
                    <a:pt x="355138" y="1815327"/>
                    <a:pt x="429654" y="1739226"/>
                    <a:pt x="429654" y="1647271"/>
                  </a:cubicBezTo>
                  <a:lnTo>
                    <a:pt x="429654" y="1116149"/>
                  </a:lnTo>
                  <a:cubicBezTo>
                    <a:pt x="429654" y="1079684"/>
                    <a:pt x="458192" y="1051146"/>
                    <a:pt x="494657" y="1051146"/>
                  </a:cubicBezTo>
                  <a:lnTo>
                    <a:pt x="589783" y="1051146"/>
                  </a:lnTo>
                  <a:cubicBezTo>
                    <a:pt x="683324" y="1051146"/>
                    <a:pt x="757839" y="975045"/>
                    <a:pt x="757839" y="883089"/>
                  </a:cubicBezTo>
                  <a:lnTo>
                    <a:pt x="757839" y="787963"/>
                  </a:lnTo>
                  <a:cubicBezTo>
                    <a:pt x="757839" y="694422"/>
                    <a:pt x="681739" y="619907"/>
                    <a:pt x="589783" y="619907"/>
                  </a:cubicBezTo>
                  <a:lnTo>
                    <a:pt x="494657" y="619907"/>
                  </a:lnTo>
                  <a:cubicBezTo>
                    <a:pt x="458192" y="619907"/>
                    <a:pt x="429654" y="591369"/>
                    <a:pt x="429654" y="554904"/>
                  </a:cubicBezTo>
                  <a:lnTo>
                    <a:pt x="429654" y="0"/>
                  </a:lnTo>
                  <a:lnTo>
                    <a:pt x="325015" y="0"/>
                  </a:lnTo>
                  <a:close/>
                  <a:moveTo>
                    <a:pt x="494657" y="4060309"/>
                  </a:moveTo>
                  <a:cubicBezTo>
                    <a:pt x="494657" y="4123726"/>
                    <a:pt x="442337" y="4176046"/>
                    <a:pt x="378920" y="4176046"/>
                  </a:cubicBezTo>
                  <a:cubicBezTo>
                    <a:pt x="315502" y="4176046"/>
                    <a:pt x="263183" y="4123726"/>
                    <a:pt x="263183" y="4060309"/>
                  </a:cubicBezTo>
                  <a:cubicBezTo>
                    <a:pt x="263183" y="3996891"/>
                    <a:pt x="315502" y="3944572"/>
                    <a:pt x="378920" y="3944572"/>
                  </a:cubicBezTo>
                  <a:cubicBezTo>
                    <a:pt x="442337" y="3944572"/>
                    <a:pt x="494657" y="3996891"/>
                    <a:pt x="494657" y="4060309"/>
                  </a:cubicBezTo>
                  <a:close/>
                </a:path>
              </a:pathLst>
            </a:custGeom>
            <a:grpFill/>
            <a:ln w="15845" cap="flat">
              <a:solidFill>
                <a:srgbClr val="02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รูปแบบอิสระ: รูปร่าง 7">
            <a:extLst>
              <a:ext uri="{FF2B5EF4-FFF2-40B4-BE49-F238E27FC236}">
                <a16:creationId xmlns:a16="http://schemas.microsoft.com/office/drawing/2014/main" id="{9BB2DF11-7680-8BBD-0B89-637BD9B69969}"/>
              </a:ext>
            </a:extLst>
          </p:cNvPr>
          <p:cNvSpPr/>
          <p:nvPr/>
        </p:nvSpPr>
        <p:spPr>
          <a:xfrm>
            <a:off x="3849679" y="1351580"/>
            <a:ext cx="2503281" cy="532123"/>
          </a:xfrm>
          <a:custGeom>
            <a:avLst/>
            <a:gdLst>
              <a:gd name="connsiteX0" fmla="*/ 0 w 5316254"/>
              <a:gd name="connsiteY0" fmla="*/ 572998 h 1130078"/>
              <a:gd name="connsiteX1" fmla="*/ 1400690 w 5316254"/>
              <a:gd name="connsiteY1" fmla="*/ 572998 h 1130078"/>
              <a:gd name="connsiteX2" fmla="*/ 1528025 w 5316254"/>
              <a:gd name="connsiteY2" fmla="*/ 318332 h 1130078"/>
              <a:gd name="connsiteX3" fmla="*/ 1671278 w 5316254"/>
              <a:gd name="connsiteY3" fmla="*/ 907246 h 1130078"/>
              <a:gd name="connsiteX4" fmla="*/ 1894115 w 5316254"/>
              <a:gd name="connsiteY4" fmla="*/ 15917 h 1130078"/>
              <a:gd name="connsiteX5" fmla="*/ 2037367 w 5316254"/>
              <a:gd name="connsiteY5" fmla="*/ 1130079 h 1130078"/>
              <a:gd name="connsiteX6" fmla="*/ 2148786 w 5316254"/>
              <a:gd name="connsiteY6" fmla="*/ 397915 h 1130078"/>
              <a:gd name="connsiteX7" fmla="*/ 2244287 w 5316254"/>
              <a:gd name="connsiteY7" fmla="*/ 572998 h 1130078"/>
              <a:gd name="connsiteX8" fmla="*/ 2626294 w 5316254"/>
              <a:gd name="connsiteY8" fmla="*/ 572998 h 1130078"/>
              <a:gd name="connsiteX9" fmla="*/ 2793421 w 5316254"/>
              <a:gd name="connsiteY9" fmla="*/ 970913 h 1130078"/>
              <a:gd name="connsiteX10" fmla="*/ 3000342 w 5316254"/>
              <a:gd name="connsiteY10" fmla="*/ 0 h 1130078"/>
              <a:gd name="connsiteX11" fmla="*/ 3223179 w 5316254"/>
              <a:gd name="connsiteY11" fmla="*/ 572998 h 1130078"/>
              <a:gd name="connsiteX12" fmla="*/ 3541517 w 5316254"/>
              <a:gd name="connsiteY12" fmla="*/ 572998 h 1130078"/>
              <a:gd name="connsiteX13" fmla="*/ 3700686 w 5316254"/>
              <a:gd name="connsiteY13" fmla="*/ 270582 h 1130078"/>
              <a:gd name="connsiteX14" fmla="*/ 3891690 w 5316254"/>
              <a:gd name="connsiteY14" fmla="*/ 891330 h 1130078"/>
              <a:gd name="connsiteX15" fmla="*/ 4034942 w 5316254"/>
              <a:gd name="connsiteY15" fmla="*/ 461581 h 1130078"/>
              <a:gd name="connsiteX16" fmla="*/ 5316255 w 5316254"/>
              <a:gd name="connsiteY16" fmla="*/ 461581 h 113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16254" h="1130078">
                <a:moveTo>
                  <a:pt x="0" y="572998"/>
                </a:moveTo>
                <a:lnTo>
                  <a:pt x="1400690" y="572998"/>
                </a:lnTo>
                <a:lnTo>
                  <a:pt x="1528025" y="318332"/>
                </a:lnTo>
                <a:lnTo>
                  <a:pt x="1671278" y="907246"/>
                </a:lnTo>
                <a:lnTo>
                  <a:pt x="1894115" y="15917"/>
                </a:lnTo>
                <a:lnTo>
                  <a:pt x="2037367" y="1130079"/>
                </a:lnTo>
                <a:lnTo>
                  <a:pt x="2148786" y="397915"/>
                </a:lnTo>
                <a:lnTo>
                  <a:pt x="2244287" y="572998"/>
                </a:lnTo>
                <a:lnTo>
                  <a:pt x="2626294" y="572998"/>
                </a:lnTo>
                <a:lnTo>
                  <a:pt x="2793421" y="970913"/>
                </a:lnTo>
                <a:lnTo>
                  <a:pt x="3000342" y="0"/>
                </a:lnTo>
                <a:lnTo>
                  <a:pt x="3223179" y="572998"/>
                </a:lnTo>
                <a:lnTo>
                  <a:pt x="3541517" y="572998"/>
                </a:lnTo>
                <a:lnTo>
                  <a:pt x="3700686" y="270582"/>
                </a:lnTo>
                <a:lnTo>
                  <a:pt x="3891690" y="891330"/>
                </a:lnTo>
                <a:lnTo>
                  <a:pt x="4034942" y="461581"/>
                </a:lnTo>
                <a:lnTo>
                  <a:pt x="5316255" y="461581"/>
                </a:lnTo>
              </a:path>
            </a:pathLst>
          </a:custGeom>
          <a:noFill/>
          <a:ln w="10879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EB99403-117C-2612-BDA7-C79546100E3A}"/>
              </a:ext>
            </a:extLst>
          </p:cNvPr>
          <p:cNvGrpSpPr/>
          <p:nvPr/>
        </p:nvGrpSpPr>
        <p:grpSpPr>
          <a:xfrm>
            <a:off x="6816083" y="3011984"/>
            <a:ext cx="1261451" cy="1208101"/>
            <a:chOff x="5025661" y="421202"/>
            <a:chExt cx="1261451" cy="1208101"/>
          </a:xfrm>
        </p:grpSpPr>
        <p:sp>
          <p:nvSpPr>
            <p:cNvPr id="35" name="รูปแบบอิสระ: รูปร่าง 201">
              <a:extLst>
                <a:ext uri="{FF2B5EF4-FFF2-40B4-BE49-F238E27FC236}">
                  <a16:creationId xmlns:a16="http://schemas.microsoft.com/office/drawing/2014/main" id="{D660E934-8A9C-1AA3-CF67-C8FF2989A291}"/>
                </a:ext>
              </a:extLst>
            </p:cNvPr>
            <p:cNvSpPr/>
            <p:nvPr/>
          </p:nvSpPr>
          <p:spPr>
            <a:xfrm>
              <a:off x="5025661" y="811874"/>
              <a:ext cx="329483" cy="329482"/>
            </a:xfrm>
            <a:custGeom>
              <a:avLst/>
              <a:gdLst>
                <a:gd name="connsiteX0" fmla="*/ 329484 w 329483"/>
                <a:gd name="connsiteY0" fmla="*/ 111396 h 329482"/>
                <a:gd name="connsiteX1" fmla="*/ 218087 w 329483"/>
                <a:gd name="connsiteY1" fmla="*/ 111396 h 329482"/>
                <a:gd name="connsiteX2" fmla="*/ 218087 w 329483"/>
                <a:gd name="connsiteY2" fmla="*/ 0 h 329482"/>
                <a:gd name="connsiteX3" fmla="*/ 111397 w 329483"/>
                <a:gd name="connsiteY3" fmla="*/ 0 h 329482"/>
                <a:gd name="connsiteX4" fmla="*/ 111397 w 329483"/>
                <a:gd name="connsiteY4" fmla="*/ 111396 h 329482"/>
                <a:gd name="connsiteX5" fmla="*/ 0 w 329483"/>
                <a:gd name="connsiteY5" fmla="*/ 111396 h 329482"/>
                <a:gd name="connsiteX6" fmla="*/ 0 w 329483"/>
                <a:gd name="connsiteY6" fmla="*/ 218086 h 329482"/>
                <a:gd name="connsiteX7" fmla="*/ 111397 w 329483"/>
                <a:gd name="connsiteY7" fmla="*/ 218086 h 329482"/>
                <a:gd name="connsiteX8" fmla="*/ 111397 w 329483"/>
                <a:gd name="connsiteY8" fmla="*/ 329482 h 329482"/>
                <a:gd name="connsiteX9" fmla="*/ 218087 w 329483"/>
                <a:gd name="connsiteY9" fmla="*/ 329482 h 329482"/>
                <a:gd name="connsiteX10" fmla="*/ 218087 w 329483"/>
                <a:gd name="connsiteY10" fmla="*/ 218086 h 329482"/>
                <a:gd name="connsiteX11" fmla="*/ 329484 w 329483"/>
                <a:gd name="connsiteY11" fmla="*/ 218086 h 32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9483" h="329482">
                  <a:moveTo>
                    <a:pt x="329484" y="111396"/>
                  </a:moveTo>
                  <a:lnTo>
                    <a:pt x="218087" y="111396"/>
                  </a:lnTo>
                  <a:lnTo>
                    <a:pt x="218087" y="0"/>
                  </a:lnTo>
                  <a:lnTo>
                    <a:pt x="111397" y="0"/>
                  </a:lnTo>
                  <a:lnTo>
                    <a:pt x="111397" y="111396"/>
                  </a:lnTo>
                  <a:lnTo>
                    <a:pt x="0" y="111396"/>
                  </a:lnTo>
                  <a:lnTo>
                    <a:pt x="0" y="218086"/>
                  </a:lnTo>
                  <a:lnTo>
                    <a:pt x="111397" y="218086"/>
                  </a:lnTo>
                  <a:lnTo>
                    <a:pt x="111397" y="329482"/>
                  </a:lnTo>
                  <a:lnTo>
                    <a:pt x="218087" y="329482"/>
                  </a:lnTo>
                  <a:lnTo>
                    <a:pt x="218087" y="218086"/>
                  </a:lnTo>
                  <a:lnTo>
                    <a:pt x="329484" y="218086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28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รูปแบบอิสระ: รูปร่าง 202">
              <a:extLst>
                <a:ext uri="{FF2B5EF4-FFF2-40B4-BE49-F238E27FC236}">
                  <a16:creationId xmlns:a16="http://schemas.microsoft.com/office/drawing/2014/main" id="{C3E3D653-BA5F-9FBE-42A8-5CFBBA0EFE34}"/>
                </a:ext>
              </a:extLst>
            </p:cNvPr>
            <p:cNvSpPr/>
            <p:nvPr/>
          </p:nvSpPr>
          <p:spPr>
            <a:xfrm>
              <a:off x="5653249" y="993874"/>
              <a:ext cx="633863" cy="635429"/>
            </a:xfrm>
            <a:custGeom>
              <a:avLst/>
              <a:gdLst>
                <a:gd name="connsiteX0" fmla="*/ 633864 w 633863"/>
                <a:gd name="connsiteY0" fmla="*/ 214948 h 635429"/>
                <a:gd name="connsiteX1" fmla="*/ 420484 w 633863"/>
                <a:gd name="connsiteY1" fmla="*/ 214948 h 635429"/>
                <a:gd name="connsiteX2" fmla="*/ 420484 w 633863"/>
                <a:gd name="connsiteY2" fmla="*/ 0 h 635429"/>
                <a:gd name="connsiteX3" fmla="*/ 213380 w 633863"/>
                <a:gd name="connsiteY3" fmla="*/ 0 h 635429"/>
                <a:gd name="connsiteX4" fmla="*/ 213380 w 633863"/>
                <a:gd name="connsiteY4" fmla="*/ 214948 h 635429"/>
                <a:gd name="connsiteX5" fmla="*/ 0 w 633863"/>
                <a:gd name="connsiteY5" fmla="*/ 214948 h 635429"/>
                <a:gd name="connsiteX6" fmla="*/ 0 w 633863"/>
                <a:gd name="connsiteY6" fmla="*/ 422051 h 635429"/>
                <a:gd name="connsiteX7" fmla="*/ 213380 w 633863"/>
                <a:gd name="connsiteY7" fmla="*/ 422051 h 635429"/>
                <a:gd name="connsiteX8" fmla="*/ 213380 w 633863"/>
                <a:gd name="connsiteY8" fmla="*/ 635430 h 635429"/>
                <a:gd name="connsiteX9" fmla="*/ 420484 w 633863"/>
                <a:gd name="connsiteY9" fmla="*/ 635430 h 635429"/>
                <a:gd name="connsiteX10" fmla="*/ 420484 w 633863"/>
                <a:gd name="connsiteY10" fmla="*/ 422051 h 635429"/>
                <a:gd name="connsiteX11" fmla="*/ 633864 w 633863"/>
                <a:gd name="connsiteY11" fmla="*/ 422051 h 63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3863" h="635429">
                  <a:moveTo>
                    <a:pt x="633864" y="214948"/>
                  </a:moveTo>
                  <a:lnTo>
                    <a:pt x="420484" y="214948"/>
                  </a:lnTo>
                  <a:lnTo>
                    <a:pt x="420484" y="0"/>
                  </a:lnTo>
                  <a:lnTo>
                    <a:pt x="213380" y="0"/>
                  </a:lnTo>
                  <a:lnTo>
                    <a:pt x="213380" y="214948"/>
                  </a:lnTo>
                  <a:lnTo>
                    <a:pt x="0" y="214948"/>
                  </a:lnTo>
                  <a:lnTo>
                    <a:pt x="0" y="422051"/>
                  </a:lnTo>
                  <a:lnTo>
                    <a:pt x="213380" y="422051"/>
                  </a:lnTo>
                  <a:lnTo>
                    <a:pt x="213380" y="635430"/>
                  </a:lnTo>
                  <a:lnTo>
                    <a:pt x="420484" y="635430"/>
                  </a:lnTo>
                  <a:lnTo>
                    <a:pt x="420484" y="422051"/>
                  </a:lnTo>
                  <a:lnTo>
                    <a:pt x="633864" y="42205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28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รูปแบบอิสระ: รูปร่าง 204">
              <a:extLst>
                <a:ext uri="{FF2B5EF4-FFF2-40B4-BE49-F238E27FC236}">
                  <a16:creationId xmlns:a16="http://schemas.microsoft.com/office/drawing/2014/main" id="{E978711D-F32A-B7CB-B871-4B5E75B4C746}"/>
                </a:ext>
              </a:extLst>
            </p:cNvPr>
            <p:cNvSpPr/>
            <p:nvPr/>
          </p:nvSpPr>
          <p:spPr>
            <a:xfrm>
              <a:off x="5212368" y="830701"/>
              <a:ext cx="679364" cy="679360"/>
            </a:xfrm>
            <a:custGeom>
              <a:avLst/>
              <a:gdLst>
                <a:gd name="connsiteX0" fmla="*/ 429898 w 679364"/>
                <a:gd name="connsiteY0" fmla="*/ 18828 h 679360"/>
                <a:gd name="connsiteX1" fmla="*/ 429898 w 679364"/>
                <a:gd name="connsiteY1" fmla="*/ 229069 h 679360"/>
                <a:gd name="connsiteX2" fmla="*/ 429898 w 679364"/>
                <a:gd name="connsiteY2" fmla="*/ 247896 h 679360"/>
                <a:gd name="connsiteX3" fmla="*/ 448726 w 679364"/>
                <a:gd name="connsiteY3" fmla="*/ 247896 h 679360"/>
                <a:gd name="connsiteX4" fmla="*/ 658967 w 679364"/>
                <a:gd name="connsiteY4" fmla="*/ 247896 h 679360"/>
                <a:gd name="connsiteX5" fmla="*/ 658967 w 679364"/>
                <a:gd name="connsiteY5" fmla="*/ 431465 h 679360"/>
                <a:gd name="connsiteX6" fmla="*/ 448726 w 679364"/>
                <a:gd name="connsiteY6" fmla="*/ 431465 h 679360"/>
                <a:gd name="connsiteX7" fmla="*/ 429898 w 679364"/>
                <a:gd name="connsiteY7" fmla="*/ 431465 h 679360"/>
                <a:gd name="connsiteX8" fmla="*/ 429898 w 679364"/>
                <a:gd name="connsiteY8" fmla="*/ 450292 h 679360"/>
                <a:gd name="connsiteX9" fmla="*/ 429898 w 679364"/>
                <a:gd name="connsiteY9" fmla="*/ 660533 h 679360"/>
                <a:gd name="connsiteX10" fmla="*/ 246328 w 679364"/>
                <a:gd name="connsiteY10" fmla="*/ 660533 h 679360"/>
                <a:gd name="connsiteX11" fmla="*/ 246328 w 679364"/>
                <a:gd name="connsiteY11" fmla="*/ 450292 h 679360"/>
                <a:gd name="connsiteX12" fmla="*/ 246328 w 679364"/>
                <a:gd name="connsiteY12" fmla="*/ 431465 h 679360"/>
                <a:gd name="connsiteX13" fmla="*/ 227501 w 679364"/>
                <a:gd name="connsiteY13" fmla="*/ 431465 h 679360"/>
                <a:gd name="connsiteX14" fmla="*/ 17259 w 679364"/>
                <a:gd name="connsiteY14" fmla="*/ 431465 h 679360"/>
                <a:gd name="connsiteX15" fmla="*/ 17259 w 679364"/>
                <a:gd name="connsiteY15" fmla="*/ 247896 h 679360"/>
                <a:gd name="connsiteX16" fmla="*/ 227501 w 679364"/>
                <a:gd name="connsiteY16" fmla="*/ 247896 h 679360"/>
                <a:gd name="connsiteX17" fmla="*/ 246328 w 679364"/>
                <a:gd name="connsiteY17" fmla="*/ 247896 h 679360"/>
                <a:gd name="connsiteX18" fmla="*/ 246328 w 679364"/>
                <a:gd name="connsiteY18" fmla="*/ 229069 h 679360"/>
                <a:gd name="connsiteX19" fmla="*/ 246328 w 679364"/>
                <a:gd name="connsiteY19" fmla="*/ 18828 h 679360"/>
                <a:gd name="connsiteX20" fmla="*/ 429898 w 679364"/>
                <a:gd name="connsiteY20" fmla="*/ 18828 h 679360"/>
                <a:gd name="connsiteX21" fmla="*/ 450294 w 679364"/>
                <a:gd name="connsiteY21" fmla="*/ 0 h 679360"/>
                <a:gd name="connsiteX22" fmla="*/ 229070 w 679364"/>
                <a:gd name="connsiteY22" fmla="*/ 0 h 679360"/>
                <a:gd name="connsiteX23" fmla="*/ 229070 w 679364"/>
                <a:gd name="connsiteY23" fmla="*/ 229069 h 679360"/>
                <a:gd name="connsiteX24" fmla="*/ 0 w 679364"/>
                <a:gd name="connsiteY24" fmla="*/ 229069 h 679360"/>
                <a:gd name="connsiteX25" fmla="*/ 0 w 679364"/>
                <a:gd name="connsiteY25" fmla="*/ 450292 h 679360"/>
                <a:gd name="connsiteX26" fmla="*/ 229070 w 679364"/>
                <a:gd name="connsiteY26" fmla="*/ 450292 h 679360"/>
                <a:gd name="connsiteX27" fmla="*/ 229070 w 679364"/>
                <a:gd name="connsiteY27" fmla="*/ 679361 h 679360"/>
                <a:gd name="connsiteX28" fmla="*/ 450294 w 679364"/>
                <a:gd name="connsiteY28" fmla="*/ 679361 h 679360"/>
                <a:gd name="connsiteX29" fmla="*/ 450294 w 679364"/>
                <a:gd name="connsiteY29" fmla="*/ 450292 h 679360"/>
                <a:gd name="connsiteX30" fmla="*/ 679365 w 679364"/>
                <a:gd name="connsiteY30" fmla="*/ 450292 h 679360"/>
                <a:gd name="connsiteX31" fmla="*/ 679365 w 679364"/>
                <a:gd name="connsiteY31" fmla="*/ 229069 h 679360"/>
                <a:gd name="connsiteX32" fmla="*/ 450294 w 679364"/>
                <a:gd name="connsiteY32" fmla="*/ 229069 h 679360"/>
                <a:gd name="connsiteX33" fmla="*/ 450294 w 679364"/>
                <a:gd name="connsiteY33" fmla="*/ 0 h 679360"/>
                <a:gd name="connsiteX34" fmla="*/ 450294 w 679364"/>
                <a:gd name="connsiteY34" fmla="*/ 0 h 67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79364" h="679360">
                  <a:moveTo>
                    <a:pt x="429898" y="18828"/>
                  </a:moveTo>
                  <a:lnTo>
                    <a:pt x="429898" y="229069"/>
                  </a:lnTo>
                  <a:lnTo>
                    <a:pt x="429898" y="247896"/>
                  </a:lnTo>
                  <a:lnTo>
                    <a:pt x="448726" y="247896"/>
                  </a:lnTo>
                  <a:lnTo>
                    <a:pt x="658967" y="247896"/>
                  </a:lnTo>
                  <a:lnTo>
                    <a:pt x="658967" y="431465"/>
                  </a:lnTo>
                  <a:lnTo>
                    <a:pt x="448726" y="431465"/>
                  </a:lnTo>
                  <a:lnTo>
                    <a:pt x="429898" y="431465"/>
                  </a:lnTo>
                  <a:lnTo>
                    <a:pt x="429898" y="450292"/>
                  </a:lnTo>
                  <a:lnTo>
                    <a:pt x="429898" y="660533"/>
                  </a:lnTo>
                  <a:lnTo>
                    <a:pt x="246328" y="660533"/>
                  </a:lnTo>
                  <a:lnTo>
                    <a:pt x="246328" y="450292"/>
                  </a:lnTo>
                  <a:lnTo>
                    <a:pt x="246328" y="431465"/>
                  </a:lnTo>
                  <a:lnTo>
                    <a:pt x="227501" y="431465"/>
                  </a:lnTo>
                  <a:lnTo>
                    <a:pt x="17259" y="431465"/>
                  </a:lnTo>
                  <a:lnTo>
                    <a:pt x="17259" y="247896"/>
                  </a:lnTo>
                  <a:lnTo>
                    <a:pt x="227501" y="247896"/>
                  </a:lnTo>
                  <a:lnTo>
                    <a:pt x="246328" y="247896"/>
                  </a:lnTo>
                  <a:lnTo>
                    <a:pt x="246328" y="229069"/>
                  </a:lnTo>
                  <a:lnTo>
                    <a:pt x="246328" y="18828"/>
                  </a:lnTo>
                  <a:lnTo>
                    <a:pt x="429898" y="18828"/>
                  </a:lnTo>
                  <a:moveTo>
                    <a:pt x="450294" y="0"/>
                  </a:moveTo>
                  <a:lnTo>
                    <a:pt x="229070" y="0"/>
                  </a:lnTo>
                  <a:lnTo>
                    <a:pt x="229070" y="229069"/>
                  </a:lnTo>
                  <a:lnTo>
                    <a:pt x="0" y="229069"/>
                  </a:lnTo>
                  <a:lnTo>
                    <a:pt x="0" y="450292"/>
                  </a:lnTo>
                  <a:lnTo>
                    <a:pt x="229070" y="450292"/>
                  </a:lnTo>
                  <a:lnTo>
                    <a:pt x="229070" y="679361"/>
                  </a:lnTo>
                  <a:lnTo>
                    <a:pt x="450294" y="679361"/>
                  </a:lnTo>
                  <a:lnTo>
                    <a:pt x="450294" y="450292"/>
                  </a:lnTo>
                  <a:lnTo>
                    <a:pt x="679365" y="450292"/>
                  </a:lnTo>
                  <a:lnTo>
                    <a:pt x="679365" y="229069"/>
                  </a:lnTo>
                  <a:lnTo>
                    <a:pt x="450294" y="229069"/>
                  </a:lnTo>
                  <a:lnTo>
                    <a:pt x="450294" y="0"/>
                  </a:lnTo>
                  <a:lnTo>
                    <a:pt x="450294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28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รูปแบบอิสระ: รูปร่าง 207">
              <a:extLst>
                <a:ext uri="{FF2B5EF4-FFF2-40B4-BE49-F238E27FC236}">
                  <a16:creationId xmlns:a16="http://schemas.microsoft.com/office/drawing/2014/main" id="{C42CF3CD-53DA-298F-C9E9-3B1B710D5478}"/>
                </a:ext>
              </a:extLst>
            </p:cNvPr>
            <p:cNvSpPr/>
            <p:nvPr/>
          </p:nvSpPr>
          <p:spPr>
            <a:xfrm>
              <a:off x="5410059" y="421202"/>
              <a:ext cx="354587" cy="354585"/>
            </a:xfrm>
            <a:custGeom>
              <a:avLst/>
              <a:gdLst>
                <a:gd name="connsiteX0" fmla="*/ 225932 w 354587"/>
                <a:gd name="connsiteY0" fmla="*/ 9414 h 354585"/>
                <a:gd name="connsiteX1" fmla="*/ 225932 w 354587"/>
                <a:gd name="connsiteY1" fmla="*/ 119241 h 354585"/>
                <a:gd name="connsiteX2" fmla="*/ 225932 w 354587"/>
                <a:gd name="connsiteY2" fmla="*/ 130224 h 354585"/>
                <a:gd name="connsiteX3" fmla="*/ 236914 w 354587"/>
                <a:gd name="connsiteY3" fmla="*/ 130224 h 354585"/>
                <a:gd name="connsiteX4" fmla="*/ 346742 w 354587"/>
                <a:gd name="connsiteY4" fmla="*/ 130224 h 354585"/>
                <a:gd name="connsiteX5" fmla="*/ 346742 w 354587"/>
                <a:gd name="connsiteY5" fmla="*/ 225931 h 354585"/>
                <a:gd name="connsiteX6" fmla="*/ 236914 w 354587"/>
                <a:gd name="connsiteY6" fmla="*/ 225931 h 354585"/>
                <a:gd name="connsiteX7" fmla="*/ 225932 w 354587"/>
                <a:gd name="connsiteY7" fmla="*/ 225931 h 354585"/>
                <a:gd name="connsiteX8" fmla="*/ 225932 w 354587"/>
                <a:gd name="connsiteY8" fmla="*/ 236913 h 354585"/>
                <a:gd name="connsiteX9" fmla="*/ 225932 w 354587"/>
                <a:gd name="connsiteY9" fmla="*/ 346741 h 354585"/>
                <a:gd name="connsiteX10" fmla="*/ 130224 w 354587"/>
                <a:gd name="connsiteY10" fmla="*/ 346741 h 354585"/>
                <a:gd name="connsiteX11" fmla="*/ 130224 w 354587"/>
                <a:gd name="connsiteY11" fmla="*/ 236913 h 354585"/>
                <a:gd name="connsiteX12" fmla="*/ 130224 w 354587"/>
                <a:gd name="connsiteY12" fmla="*/ 225931 h 354585"/>
                <a:gd name="connsiteX13" fmla="*/ 119241 w 354587"/>
                <a:gd name="connsiteY13" fmla="*/ 225931 h 354585"/>
                <a:gd name="connsiteX14" fmla="*/ 9413 w 354587"/>
                <a:gd name="connsiteY14" fmla="*/ 225931 h 354585"/>
                <a:gd name="connsiteX15" fmla="*/ 9413 w 354587"/>
                <a:gd name="connsiteY15" fmla="*/ 128655 h 354585"/>
                <a:gd name="connsiteX16" fmla="*/ 119241 w 354587"/>
                <a:gd name="connsiteY16" fmla="*/ 128655 h 354585"/>
                <a:gd name="connsiteX17" fmla="*/ 130224 w 354587"/>
                <a:gd name="connsiteY17" fmla="*/ 128655 h 354585"/>
                <a:gd name="connsiteX18" fmla="*/ 130224 w 354587"/>
                <a:gd name="connsiteY18" fmla="*/ 117672 h 354585"/>
                <a:gd name="connsiteX19" fmla="*/ 130224 w 354587"/>
                <a:gd name="connsiteY19" fmla="*/ 7845 h 354585"/>
                <a:gd name="connsiteX20" fmla="*/ 225932 w 354587"/>
                <a:gd name="connsiteY20" fmla="*/ 7845 h 354585"/>
                <a:gd name="connsiteX21" fmla="*/ 235346 w 354587"/>
                <a:gd name="connsiteY21" fmla="*/ 0 h 354585"/>
                <a:gd name="connsiteX22" fmla="*/ 119241 w 354587"/>
                <a:gd name="connsiteY22" fmla="*/ 0 h 354585"/>
                <a:gd name="connsiteX23" fmla="*/ 119241 w 354587"/>
                <a:gd name="connsiteY23" fmla="*/ 119241 h 354585"/>
                <a:gd name="connsiteX24" fmla="*/ 0 w 354587"/>
                <a:gd name="connsiteY24" fmla="*/ 119241 h 354585"/>
                <a:gd name="connsiteX25" fmla="*/ 0 w 354587"/>
                <a:gd name="connsiteY25" fmla="*/ 235344 h 354585"/>
                <a:gd name="connsiteX26" fmla="*/ 119241 w 354587"/>
                <a:gd name="connsiteY26" fmla="*/ 235344 h 354585"/>
                <a:gd name="connsiteX27" fmla="*/ 119241 w 354587"/>
                <a:gd name="connsiteY27" fmla="*/ 354585 h 354585"/>
                <a:gd name="connsiteX28" fmla="*/ 235346 w 354587"/>
                <a:gd name="connsiteY28" fmla="*/ 354585 h 354585"/>
                <a:gd name="connsiteX29" fmla="*/ 235346 w 354587"/>
                <a:gd name="connsiteY29" fmla="*/ 235344 h 354585"/>
                <a:gd name="connsiteX30" fmla="*/ 354587 w 354587"/>
                <a:gd name="connsiteY30" fmla="*/ 235344 h 354585"/>
                <a:gd name="connsiteX31" fmla="*/ 354587 w 354587"/>
                <a:gd name="connsiteY31" fmla="*/ 119241 h 354585"/>
                <a:gd name="connsiteX32" fmla="*/ 235346 w 354587"/>
                <a:gd name="connsiteY32" fmla="*/ 119241 h 354585"/>
                <a:gd name="connsiteX33" fmla="*/ 235346 w 354587"/>
                <a:gd name="connsiteY33" fmla="*/ 0 h 354585"/>
                <a:gd name="connsiteX34" fmla="*/ 235346 w 354587"/>
                <a:gd name="connsiteY34" fmla="*/ 0 h 35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54587" h="354585">
                  <a:moveTo>
                    <a:pt x="225932" y="9414"/>
                  </a:moveTo>
                  <a:lnTo>
                    <a:pt x="225932" y="119241"/>
                  </a:lnTo>
                  <a:lnTo>
                    <a:pt x="225932" y="130224"/>
                  </a:lnTo>
                  <a:lnTo>
                    <a:pt x="236914" y="130224"/>
                  </a:lnTo>
                  <a:lnTo>
                    <a:pt x="346742" y="130224"/>
                  </a:lnTo>
                  <a:lnTo>
                    <a:pt x="346742" y="225931"/>
                  </a:lnTo>
                  <a:lnTo>
                    <a:pt x="236914" y="225931"/>
                  </a:lnTo>
                  <a:lnTo>
                    <a:pt x="225932" y="225931"/>
                  </a:lnTo>
                  <a:lnTo>
                    <a:pt x="225932" y="236913"/>
                  </a:lnTo>
                  <a:lnTo>
                    <a:pt x="225932" y="346741"/>
                  </a:lnTo>
                  <a:lnTo>
                    <a:pt x="130224" y="346741"/>
                  </a:lnTo>
                  <a:lnTo>
                    <a:pt x="130224" y="236913"/>
                  </a:lnTo>
                  <a:lnTo>
                    <a:pt x="130224" y="225931"/>
                  </a:lnTo>
                  <a:lnTo>
                    <a:pt x="119241" y="225931"/>
                  </a:lnTo>
                  <a:lnTo>
                    <a:pt x="9413" y="225931"/>
                  </a:lnTo>
                  <a:lnTo>
                    <a:pt x="9413" y="128655"/>
                  </a:lnTo>
                  <a:lnTo>
                    <a:pt x="119241" y="128655"/>
                  </a:lnTo>
                  <a:lnTo>
                    <a:pt x="130224" y="128655"/>
                  </a:lnTo>
                  <a:lnTo>
                    <a:pt x="130224" y="117672"/>
                  </a:lnTo>
                  <a:lnTo>
                    <a:pt x="130224" y="7845"/>
                  </a:lnTo>
                  <a:lnTo>
                    <a:pt x="225932" y="7845"/>
                  </a:lnTo>
                  <a:moveTo>
                    <a:pt x="235346" y="0"/>
                  </a:moveTo>
                  <a:lnTo>
                    <a:pt x="119241" y="0"/>
                  </a:lnTo>
                  <a:lnTo>
                    <a:pt x="119241" y="119241"/>
                  </a:lnTo>
                  <a:lnTo>
                    <a:pt x="0" y="119241"/>
                  </a:lnTo>
                  <a:lnTo>
                    <a:pt x="0" y="235344"/>
                  </a:lnTo>
                  <a:lnTo>
                    <a:pt x="119241" y="235344"/>
                  </a:lnTo>
                  <a:lnTo>
                    <a:pt x="119241" y="354585"/>
                  </a:lnTo>
                  <a:lnTo>
                    <a:pt x="235346" y="354585"/>
                  </a:lnTo>
                  <a:lnTo>
                    <a:pt x="235346" y="235344"/>
                  </a:lnTo>
                  <a:lnTo>
                    <a:pt x="354587" y="235344"/>
                  </a:lnTo>
                  <a:lnTo>
                    <a:pt x="354587" y="119241"/>
                  </a:lnTo>
                  <a:lnTo>
                    <a:pt x="235346" y="119241"/>
                  </a:lnTo>
                  <a:lnTo>
                    <a:pt x="235346" y="0"/>
                  </a:lnTo>
                  <a:lnTo>
                    <a:pt x="235346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 w="128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511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06C7EA67-0826-4C3C-9C10-189CC664E475}"/>
              </a:ext>
            </a:extLst>
          </p:cNvPr>
          <p:cNvSpPr txBox="1"/>
          <p:nvPr/>
        </p:nvSpPr>
        <p:spPr>
          <a:xfrm>
            <a:off x="542925" y="395010"/>
            <a:ext cx="805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CREDIT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9695646-972B-4B5A-8380-FC429A8EB135}"/>
              </a:ext>
            </a:extLst>
          </p:cNvPr>
          <p:cNvSpPr txBox="1"/>
          <p:nvPr/>
        </p:nvSpPr>
        <p:spPr>
          <a:xfrm>
            <a:off x="1013059" y="1486878"/>
            <a:ext cx="71178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+mj-lt"/>
              </a:rPr>
              <a:t>Thank you for using our template.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1CBE4AF-62CF-45F2-B892-35ED47B1891C}"/>
              </a:ext>
            </a:extLst>
          </p:cNvPr>
          <p:cNvSpPr txBox="1"/>
          <p:nvPr/>
        </p:nvSpPr>
        <p:spPr>
          <a:xfrm>
            <a:off x="1013059" y="2463329"/>
            <a:ext cx="71178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Don’t forget to thanks to :</a:t>
            </a:r>
          </a:p>
          <a:p>
            <a:pPr algn="ctr"/>
            <a:endParaRPr lang="en-US" sz="1350" dirty="0">
              <a:latin typeface="+mj-lt"/>
            </a:endParaRPr>
          </a:p>
          <a:p>
            <a:pPr algn="ctr"/>
            <a:r>
              <a:rPr lang="en-US" sz="1200" dirty="0">
                <a:latin typeface="+mj-lt"/>
              </a:rPr>
              <a:t>Presentation Template by </a:t>
            </a:r>
            <a:r>
              <a:rPr lang="en-US" sz="12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www.PowerPointHub.com</a:t>
            </a:r>
            <a:endParaRPr lang="en-US" sz="1200" dirty="0">
              <a:latin typeface="+mj-lt"/>
            </a:endParaRPr>
          </a:p>
          <a:p>
            <a:pPr algn="ctr"/>
            <a:r>
              <a:rPr lang="en-US" sz="1200" dirty="0">
                <a:latin typeface="+mj-lt"/>
              </a:rPr>
              <a:t>Photo by </a:t>
            </a:r>
            <a:r>
              <a:rPr lang="en-US" sz="12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www.pexels.com</a:t>
            </a:r>
            <a:endParaRPr lang="th-TH" sz="1200" dirty="0">
              <a:latin typeface="+mj-lt"/>
            </a:endParaRPr>
          </a:p>
          <a:p>
            <a:pPr algn="ctr"/>
            <a:r>
              <a:rPr lang="en-US" sz="1200" dirty="0">
                <a:latin typeface="+mj-lt"/>
              </a:rPr>
              <a:t>Icons by </a:t>
            </a:r>
            <a:r>
              <a:rPr lang="en-US" sz="12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www.PowerPointHub.com</a:t>
            </a:r>
            <a:endParaRPr lang="en-US" sz="1200" dirty="0">
              <a:latin typeface="+mj-lt"/>
            </a:endParaRPr>
          </a:p>
          <a:p>
            <a:pPr algn="ctr"/>
            <a:endParaRPr lang="en-US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946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69" y="185418"/>
            <a:ext cx="4627265" cy="26339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5325" y="2835176"/>
            <a:ext cx="8258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ศ.คลินิก เกียรติคุณ นพ.</a:t>
            </a:r>
            <a:r>
              <a:rPr lang="th-TH" sz="2400" b="1" dirty="0" err="1">
                <a:latin typeface="TH SarabunPSK" pitchFamily="34" charset="-34"/>
                <a:cs typeface="TH SarabunPSK" pitchFamily="34" charset="-34"/>
              </a:rPr>
              <a:t>ปิ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ยะสกล สกลสัต</a:t>
            </a:r>
            <a:r>
              <a:rPr lang="th-TH" sz="2400" b="1" dirty="0" err="1">
                <a:latin typeface="TH SarabunPSK" pitchFamily="34" charset="-34"/>
                <a:cs typeface="TH SarabunPSK" pitchFamily="34" charset="-34"/>
              </a:rPr>
              <a:t>ยาทร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รัฐมนตรีว่าการกระทรวงสาธารณสุข(</a:t>
            </a:r>
            <a:r>
              <a:rPr lang="th-TH" sz="2400" b="1" dirty="0" err="1">
                <a:latin typeface="TH SarabunPSK" pitchFamily="34" charset="-34"/>
                <a:cs typeface="TH SarabunPSK" pitchFamily="34" charset="-34"/>
              </a:rPr>
              <a:t>รมว.สธ.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) กล่าวว่า ขณะนี้เตรียมปรับให้โรงพยาบาลที่มีศักยภาพแต่มีความหนาแน่น ปรับตัวด้วยการเปิดให้บริการแบบนอกเวลา เพื่อใช้ประโยชน์จากสถานที่ราชการ ทั้งห้องผ่าตัด ห้องตรวจรักษา เพื่อเพิ่มรายได้ให้รพ. ช่วยลดความแออัดในเวลาราชการ สำหรับประชาชนที่มารับบริการและมีศักยภาพในการจ่าย และ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ต่อไปรพ.แต่ละแห่งต้องปรับตัวทำงานเชิงรุกกันมากขึ้น ซึ่งหากสามารถทำได้สถานะทางการเงินของรพ.ก็จะเกิดความสมดุลในการบริหารงบประมาณ</a:t>
            </a:r>
          </a:p>
        </p:txBody>
      </p:sp>
      <p:pic>
        <p:nvPicPr>
          <p:cNvPr id="15" name="รูปภาพ 14" descr="279956503_358894802939677_7389309480165932010_n.jpg"/>
          <p:cNvPicPr>
            <a:picLocks noChangeAspect="1"/>
          </p:cNvPicPr>
          <p:nvPr/>
        </p:nvPicPr>
        <p:blipFill>
          <a:blip r:embed="rId3"/>
          <a:srcRect l="4839" t="9677" r="4435" b="17339"/>
          <a:stretch>
            <a:fillRect/>
          </a:stretch>
        </p:blipFill>
        <p:spPr>
          <a:xfrm>
            <a:off x="5410200" y="180974"/>
            <a:ext cx="3232449" cy="26003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ตัวแทนรูปภาพ 35">
            <a:extLst>
              <a:ext uri="{FF2B5EF4-FFF2-40B4-BE49-F238E27FC236}">
                <a16:creationId xmlns:a16="http://schemas.microsoft.com/office/drawing/2014/main" id="{D0F5491E-E605-4E28-9E41-8220764DCD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t="2958" r="3713" b="-25815"/>
          <a:stretch/>
        </p:blipFill>
        <p:spPr>
          <a:xfrm>
            <a:off x="79298" y="3531802"/>
            <a:ext cx="1839206" cy="2039140"/>
          </a:xfrm>
        </p:spPr>
      </p:pic>
      <p:pic>
        <p:nvPicPr>
          <p:cNvPr id="44" name="ตัวแทนรูปภาพ 43">
            <a:extLst>
              <a:ext uri="{FF2B5EF4-FFF2-40B4-BE49-F238E27FC236}">
                <a16:creationId xmlns:a16="http://schemas.microsoft.com/office/drawing/2014/main" id="{43481FEF-13B4-4422-A1B9-4D7C0D06DA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t="2115" r="25708" b="-20933"/>
          <a:stretch/>
        </p:blipFill>
        <p:spPr>
          <a:xfrm>
            <a:off x="6984077" y="3724348"/>
            <a:ext cx="1567352" cy="1737733"/>
          </a:xfrm>
        </p:spPr>
      </p:pic>
      <p:pic>
        <p:nvPicPr>
          <p:cNvPr id="42" name="ตัวแทนรูปภาพ 41">
            <a:extLst>
              <a:ext uri="{FF2B5EF4-FFF2-40B4-BE49-F238E27FC236}">
                <a16:creationId xmlns:a16="http://schemas.microsoft.com/office/drawing/2014/main" id="{241D78D0-4B06-4E03-8B8D-A742847E0A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6" t="245" r="6566" b="-245"/>
          <a:stretch/>
        </p:blipFill>
        <p:spPr>
          <a:xfrm>
            <a:off x="7249166" y="403956"/>
            <a:ext cx="1567352" cy="1737733"/>
          </a:xfrm>
        </p:spPr>
      </p:pic>
      <p:sp>
        <p:nvSpPr>
          <p:cNvPr id="20" name="ตัวแทนข้อความ 19">
            <a:extLst>
              <a:ext uri="{FF2B5EF4-FFF2-40B4-BE49-F238E27FC236}">
                <a16:creationId xmlns:a16="http://schemas.microsoft.com/office/drawing/2014/main" id="{C6054CA5-138B-4D4B-86DD-6607798B5D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9397" y="1651045"/>
            <a:ext cx="7183428" cy="730999"/>
          </a:xfrm>
        </p:spPr>
        <p:txBody>
          <a:bodyPr/>
          <a:lstStyle/>
          <a:p>
            <a:r>
              <a:rPr lang="th-TH" sz="6000" b="1" dirty="0">
                <a:latin typeface="TH SarabunPSK" pitchFamily="34" charset="-34"/>
                <a:cs typeface="TH SarabunPSK" pitchFamily="34" charset="-34"/>
              </a:rPr>
              <a:t>ทำไม รพ.รัฐ ต้องหาเงิน</a:t>
            </a:r>
            <a:r>
              <a:rPr lang="en-US" sz="6000" b="1" dirty="0">
                <a:latin typeface="TH SarabunPSK" pitchFamily="34" charset="-34"/>
                <a:cs typeface="TH SarabunPSK" pitchFamily="34" charset="-34"/>
              </a:rPr>
              <a:t>?</a:t>
            </a:r>
          </a:p>
        </p:txBody>
      </p:sp>
      <p:pic>
        <p:nvPicPr>
          <p:cNvPr id="45" name="ตัวแทนรูปภาพ 22">
            <a:extLst>
              <a:ext uri="{FF2B5EF4-FFF2-40B4-BE49-F238E27FC236}">
                <a16:creationId xmlns:a16="http://schemas.microsoft.com/office/drawing/2014/main" id="{4CDE5CFD-F7EB-432C-B663-01A523A249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895" t="7196" r="10238" b="10865"/>
          <a:stretch/>
        </p:blipFill>
        <p:spPr>
          <a:xfrm>
            <a:off x="-181989" y="3331164"/>
            <a:ext cx="2286000" cy="2530813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46" name="ตัวแทนรูปภาพ 22">
            <a:extLst>
              <a:ext uri="{FF2B5EF4-FFF2-40B4-BE49-F238E27FC236}">
                <a16:creationId xmlns:a16="http://schemas.microsoft.com/office/drawing/2014/main" id="{01A00587-FD2E-4F7A-8B0B-F9E9C88B1C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895" t="7196" r="10238" b="10865"/>
          <a:stretch/>
        </p:blipFill>
        <p:spPr>
          <a:xfrm>
            <a:off x="6759369" y="3549035"/>
            <a:ext cx="1940976" cy="2148840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47" name="ตัวแทนรูปภาพ 22">
            <a:extLst>
              <a:ext uri="{FF2B5EF4-FFF2-40B4-BE49-F238E27FC236}">
                <a16:creationId xmlns:a16="http://schemas.microsoft.com/office/drawing/2014/main" id="{06525A79-8F9F-4B35-ABEC-0CAA07A809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895" t="7196" r="10238" b="10865"/>
          <a:stretch/>
        </p:blipFill>
        <p:spPr>
          <a:xfrm>
            <a:off x="7025473" y="233677"/>
            <a:ext cx="1940976" cy="2148840"/>
          </a:xfrm>
          <a:custGeom>
            <a:avLst/>
            <a:gdLst>
              <a:gd name="connsiteX0" fmla="*/ 0 w 2833688"/>
              <a:gd name="connsiteY0" fmla="*/ 0 h 3167495"/>
              <a:gd name="connsiteX1" fmla="*/ 2833688 w 2833688"/>
              <a:gd name="connsiteY1" fmla="*/ 0 h 3167495"/>
              <a:gd name="connsiteX2" fmla="*/ 2833688 w 2833688"/>
              <a:gd name="connsiteY2" fmla="*/ 3167495 h 3167495"/>
              <a:gd name="connsiteX3" fmla="*/ 0 w 2833688"/>
              <a:gd name="connsiteY3" fmla="*/ 3167495 h 3167495"/>
              <a:gd name="connsiteX4" fmla="*/ 0 w 2833688"/>
              <a:gd name="connsiteY4" fmla="*/ 0 h 3167495"/>
              <a:gd name="connsiteX0" fmla="*/ 520 w 2834208"/>
              <a:gd name="connsiteY0" fmla="*/ 0 h 3167495"/>
              <a:gd name="connsiteX1" fmla="*/ 2834208 w 2834208"/>
              <a:gd name="connsiteY1" fmla="*/ 0 h 3167495"/>
              <a:gd name="connsiteX2" fmla="*/ 2834208 w 2834208"/>
              <a:gd name="connsiteY2" fmla="*/ 3167495 h 3167495"/>
              <a:gd name="connsiteX3" fmla="*/ 520 w 2834208"/>
              <a:gd name="connsiteY3" fmla="*/ 3167495 h 3167495"/>
              <a:gd name="connsiteX4" fmla="*/ 0 w 2834208"/>
              <a:gd name="connsiteY4" fmla="*/ 2327564 h 3167495"/>
              <a:gd name="connsiteX5" fmla="*/ 520 w 2834208"/>
              <a:gd name="connsiteY5" fmla="*/ 0 h 3167495"/>
              <a:gd name="connsiteX0" fmla="*/ 210056 w 3043744"/>
              <a:gd name="connsiteY0" fmla="*/ 0 h 3167495"/>
              <a:gd name="connsiteX1" fmla="*/ 3043744 w 3043744"/>
              <a:gd name="connsiteY1" fmla="*/ 0 h 3167495"/>
              <a:gd name="connsiteX2" fmla="*/ 3043744 w 3043744"/>
              <a:gd name="connsiteY2" fmla="*/ 3167495 h 3167495"/>
              <a:gd name="connsiteX3" fmla="*/ 210056 w 3043744"/>
              <a:gd name="connsiteY3" fmla="*/ 3167495 h 3167495"/>
              <a:gd name="connsiteX4" fmla="*/ 209536 w 3043744"/>
              <a:gd name="connsiteY4" fmla="*/ 2327564 h 3167495"/>
              <a:gd name="connsiteX5" fmla="*/ 209536 w 3043744"/>
              <a:gd name="connsiteY5" fmla="*/ 822961 h 3167495"/>
              <a:gd name="connsiteX6" fmla="*/ 210056 w 3043744"/>
              <a:gd name="connsiteY6" fmla="*/ 0 h 3167495"/>
              <a:gd name="connsiteX0" fmla="*/ 210056 w 3043744"/>
              <a:gd name="connsiteY0" fmla="*/ 8312 h 3175807"/>
              <a:gd name="connsiteX1" fmla="*/ 1614387 w 3043744"/>
              <a:gd name="connsiteY1" fmla="*/ 0 h 3175807"/>
              <a:gd name="connsiteX2" fmla="*/ 3043744 w 3043744"/>
              <a:gd name="connsiteY2" fmla="*/ 8312 h 3175807"/>
              <a:gd name="connsiteX3" fmla="*/ 3043744 w 3043744"/>
              <a:gd name="connsiteY3" fmla="*/ 3175807 h 3175807"/>
              <a:gd name="connsiteX4" fmla="*/ 210056 w 3043744"/>
              <a:gd name="connsiteY4" fmla="*/ 3175807 h 3175807"/>
              <a:gd name="connsiteX5" fmla="*/ 209536 w 3043744"/>
              <a:gd name="connsiteY5" fmla="*/ 2335876 h 3175807"/>
              <a:gd name="connsiteX6" fmla="*/ 209536 w 3043744"/>
              <a:gd name="connsiteY6" fmla="*/ 831273 h 3175807"/>
              <a:gd name="connsiteX7" fmla="*/ 210056 w 3043744"/>
              <a:gd name="connsiteY7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43744 w 3044176"/>
              <a:gd name="connsiteY4" fmla="*/ 3175807 h 3175807"/>
              <a:gd name="connsiteX5" fmla="*/ 210056 w 3044176"/>
              <a:gd name="connsiteY5" fmla="*/ 3175807 h 3175807"/>
              <a:gd name="connsiteX6" fmla="*/ 209536 w 3044176"/>
              <a:gd name="connsiteY6" fmla="*/ 2335876 h 3175807"/>
              <a:gd name="connsiteX7" fmla="*/ 209536 w 3044176"/>
              <a:gd name="connsiteY7" fmla="*/ 831273 h 3175807"/>
              <a:gd name="connsiteX8" fmla="*/ 210056 w 3044176"/>
              <a:gd name="connsiteY8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210056 w 3044176"/>
              <a:gd name="connsiteY6" fmla="*/ 3175807 h 3175807"/>
              <a:gd name="connsiteX7" fmla="*/ 209536 w 3044176"/>
              <a:gd name="connsiteY7" fmla="*/ 2335876 h 3175807"/>
              <a:gd name="connsiteX8" fmla="*/ 209536 w 3044176"/>
              <a:gd name="connsiteY8" fmla="*/ 831273 h 3175807"/>
              <a:gd name="connsiteX9" fmla="*/ 210056 w 3044176"/>
              <a:gd name="connsiteY9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210056 w 3044176"/>
              <a:gd name="connsiteY0" fmla="*/ 8312 h 3175807"/>
              <a:gd name="connsiteX1" fmla="*/ 1614387 w 3044176"/>
              <a:gd name="connsiteY1" fmla="*/ 0 h 3175807"/>
              <a:gd name="connsiteX2" fmla="*/ 3043744 w 3044176"/>
              <a:gd name="connsiteY2" fmla="*/ 8312 h 3175807"/>
              <a:gd name="connsiteX3" fmla="*/ 3044176 w 3044176"/>
              <a:gd name="connsiteY3" fmla="*/ 831273 h 3175807"/>
              <a:gd name="connsiteX4" fmla="*/ 3035864 w 3044176"/>
              <a:gd name="connsiteY4" fmla="*/ 2277687 h 3175807"/>
              <a:gd name="connsiteX5" fmla="*/ 3043744 w 3044176"/>
              <a:gd name="connsiteY5" fmla="*/ 3175807 h 3175807"/>
              <a:gd name="connsiteX6" fmla="*/ 1631013 w 3044176"/>
              <a:gd name="connsiteY6" fmla="*/ 3167149 h 3175807"/>
              <a:gd name="connsiteX7" fmla="*/ 210056 w 3044176"/>
              <a:gd name="connsiteY7" fmla="*/ 3175807 h 3175807"/>
              <a:gd name="connsiteX8" fmla="*/ 209536 w 3044176"/>
              <a:gd name="connsiteY8" fmla="*/ 2335876 h 3175807"/>
              <a:gd name="connsiteX9" fmla="*/ 209536 w 3044176"/>
              <a:gd name="connsiteY9" fmla="*/ 831273 h 3175807"/>
              <a:gd name="connsiteX10" fmla="*/ 210056 w 3044176"/>
              <a:gd name="connsiteY10" fmla="*/ 8312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291 w 2938723"/>
              <a:gd name="connsiteY2" fmla="*/ 8312 h 3175807"/>
              <a:gd name="connsiteX3" fmla="*/ 2938723 w 2938723"/>
              <a:gd name="connsiteY3" fmla="*/ 831273 h 3175807"/>
              <a:gd name="connsiteX4" fmla="*/ 2930411 w 2938723"/>
              <a:gd name="connsiteY4" fmla="*/ 2277687 h 3175807"/>
              <a:gd name="connsiteX5" fmla="*/ 2938291 w 2938723"/>
              <a:gd name="connsiteY5" fmla="*/ 3175807 h 3175807"/>
              <a:gd name="connsiteX6" fmla="*/ 1525560 w 2938723"/>
              <a:gd name="connsiteY6" fmla="*/ 3167149 h 3175807"/>
              <a:gd name="connsiteX7" fmla="*/ 104603 w 2938723"/>
              <a:gd name="connsiteY7" fmla="*/ 3175807 h 3175807"/>
              <a:gd name="connsiteX8" fmla="*/ 104083 w 2938723"/>
              <a:gd name="connsiteY8" fmla="*/ 2335876 h 3175807"/>
              <a:gd name="connsiteX9" fmla="*/ 104083 w 2938723"/>
              <a:gd name="connsiteY9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2938291 w 2938723"/>
              <a:gd name="connsiteY4" fmla="*/ 3175807 h 3175807"/>
              <a:gd name="connsiteX5" fmla="*/ 1525560 w 2938723"/>
              <a:gd name="connsiteY5" fmla="*/ 3167149 h 3175807"/>
              <a:gd name="connsiteX6" fmla="*/ 104603 w 2938723"/>
              <a:gd name="connsiteY6" fmla="*/ 3175807 h 3175807"/>
              <a:gd name="connsiteX7" fmla="*/ 104083 w 2938723"/>
              <a:gd name="connsiteY7" fmla="*/ 2335876 h 3175807"/>
              <a:gd name="connsiteX8" fmla="*/ 104083 w 2938723"/>
              <a:gd name="connsiteY8" fmla="*/ 831273 h 3175807"/>
              <a:gd name="connsiteX0" fmla="*/ 104083 w 2938723"/>
              <a:gd name="connsiteY0" fmla="*/ 831273 h 3175807"/>
              <a:gd name="connsiteX1" fmla="*/ 1508934 w 2938723"/>
              <a:gd name="connsiteY1" fmla="*/ 0 h 3175807"/>
              <a:gd name="connsiteX2" fmla="*/ 2938723 w 2938723"/>
              <a:gd name="connsiteY2" fmla="*/ 831273 h 3175807"/>
              <a:gd name="connsiteX3" fmla="*/ 2930411 w 2938723"/>
              <a:gd name="connsiteY3" fmla="*/ 2277687 h 3175807"/>
              <a:gd name="connsiteX4" fmla="*/ 1525560 w 2938723"/>
              <a:gd name="connsiteY4" fmla="*/ 3167149 h 3175807"/>
              <a:gd name="connsiteX5" fmla="*/ 104603 w 2938723"/>
              <a:gd name="connsiteY5" fmla="*/ 3175807 h 3175807"/>
              <a:gd name="connsiteX6" fmla="*/ 104083 w 2938723"/>
              <a:gd name="connsiteY6" fmla="*/ 2335876 h 3175807"/>
              <a:gd name="connsiteX7" fmla="*/ 104083 w 2938723"/>
              <a:gd name="connsiteY7" fmla="*/ 831273 h 3175807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104083 w 2938723"/>
              <a:gd name="connsiteY0" fmla="*/ 831273 h 3167149"/>
              <a:gd name="connsiteX1" fmla="*/ 1508934 w 2938723"/>
              <a:gd name="connsiteY1" fmla="*/ 0 h 3167149"/>
              <a:gd name="connsiteX2" fmla="*/ 2938723 w 2938723"/>
              <a:gd name="connsiteY2" fmla="*/ 831273 h 3167149"/>
              <a:gd name="connsiteX3" fmla="*/ 2930411 w 2938723"/>
              <a:gd name="connsiteY3" fmla="*/ 2277687 h 3167149"/>
              <a:gd name="connsiteX4" fmla="*/ 1525560 w 2938723"/>
              <a:gd name="connsiteY4" fmla="*/ 3167149 h 3167149"/>
              <a:gd name="connsiteX5" fmla="*/ 104083 w 2938723"/>
              <a:gd name="connsiteY5" fmla="*/ 2335876 h 3167149"/>
              <a:gd name="connsiteX6" fmla="*/ 104083 w 2938723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167149"/>
              <a:gd name="connsiteX1" fmla="*/ 1413981 w 2843770"/>
              <a:gd name="connsiteY1" fmla="*/ 0 h 3167149"/>
              <a:gd name="connsiteX2" fmla="*/ 2843770 w 2843770"/>
              <a:gd name="connsiteY2" fmla="*/ 831273 h 3167149"/>
              <a:gd name="connsiteX3" fmla="*/ 2835458 w 2843770"/>
              <a:gd name="connsiteY3" fmla="*/ 2277687 h 3167149"/>
              <a:gd name="connsiteX4" fmla="*/ 1430607 w 2843770"/>
              <a:gd name="connsiteY4" fmla="*/ 3167149 h 3167149"/>
              <a:gd name="connsiteX5" fmla="*/ 9130 w 2843770"/>
              <a:gd name="connsiteY5" fmla="*/ 2335876 h 3167149"/>
              <a:gd name="connsiteX6" fmla="*/ 9130 w 2843770"/>
              <a:gd name="connsiteY6" fmla="*/ 831273 h 3167149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9130 w 2843770"/>
              <a:gd name="connsiteY0" fmla="*/ 831273 h 3201333"/>
              <a:gd name="connsiteX1" fmla="*/ 1413981 w 2843770"/>
              <a:gd name="connsiteY1" fmla="*/ 0 h 3201333"/>
              <a:gd name="connsiteX2" fmla="*/ 2843770 w 2843770"/>
              <a:gd name="connsiteY2" fmla="*/ 831273 h 3201333"/>
              <a:gd name="connsiteX3" fmla="*/ 2835458 w 2843770"/>
              <a:gd name="connsiteY3" fmla="*/ 2277687 h 3201333"/>
              <a:gd name="connsiteX4" fmla="*/ 1430607 w 2843770"/>
              <a:gd name="connsiteY4" fmla="*/ 3201333 h 3201333"/>
              <a:gd name="connsiteX5" fmla="*/ 9130 w 2843770"/>
              <a:gd name="connsiteY5" fmla="*/ 2335876 h 3201333"/>
              <a:gd name="connsiteX6" fmla="*/ 9130 w 2843770"/>
              <a:gd name="connsiteY6" fmla="*/ 831273 h 3201333"/>
              <a:gd name="connsiteX0" fmla="*/ 34185 w 2834641"/>
              <a:gd name="connsiteY0" fmla="*/ 818455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18455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04852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30489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34641"/>
              <a:gd name="connsiteY0" fmla="*/ 801364 h 3201333"/>
              <a:gd name="connsiteX1" fmla="*/ 1413397 w 2834641"/>
              <a:gd name="connsiteY1" fmla="*/ 0 h 3201333"/>
              <a:gd name="connsiteX2" fmla="*/ 2834641 w 2834641"/>
              <a:gd name="connsiteY2" fmla="*/ 831273 h 3201333"/>
              <a:gd name="connsiteX3" fmla="*/ 2826329 w 2834641"/>
              <a:gd name="connsiteY3" fmla="*/ 2277687 h 3201333"/>
              <a:gd name="connsiteX4" fmla="*/ 1421478 w 2834641"/>
              <a:gd name="connsiteY4" fmla="*/ 3201333 h 3201333"/>
              <a:gd name="connsiteX5" fmla="*/ 1 w 2834641"/>
              <a:gd name="connsiteY5" fmla="*/ 2335876 h 3201333"/>
              <a:gd name="connsiteX6" fmla="*/ 34185 w 2834641"/>
              <a:gd name="connsiteY6" fmla="*/ 801364 h 3201333"/>
              <a:gd name="connsiteX0" fmla="*/ 34185 w 2826611"/>
              <a:gd name="connsiteY0" fmla="*/ 801364 h 3201333"/>
              <a:gd name="connsiteX1" fmla="*/ 1413397 w 2826611"/>
              <a:gd name="connsiteY1" fmla="*/ 0 h 3201333"/>
              <a:gd name="connsiteX2" fmla="*/ 2813277 w 2826611"/>
              <a:gd name="connsiteY2" fmla="*/ 801363 h 3201333"/>
              <a:gd name="connsiteX3" fmla="*/ 2826329 w 2826611"/>
              <a:gd name="connsiteY3" fmla="*/ 2277687 h 3201333"/>
              <a:gd name="connsiteX4" fmla="*/ 1421478 w 2826611"/>
              <a:gd name="connsiteY4" fmla="*/ 3201333 h 3201333"/>
              <a:gd name="connsiteX5" fmla="*/ 1 w 2826611"/>
              <a:gd name="connsiteY5" fmla="*/ 2335876 h 3201333"/>
              <a:gd name="connsiteX6" fmla="*/ 34185 w 2826611"/>
              <a:gd name="connsiteY6" fmla="*/ 801364 h 3201333"/>
              <a:gd name="connsiteX0" fmla="*/ 34185 w 2813277"/>
              <a:gd name="connsiteY0" fmla="*/ 801364 h 3201333"/>
              <a:gd name="connsiteX1" fmla="*/ 1413397 w 2813277"/>
              <a:gd name="connsiteY1" fmla="*/ 0 h 3201333"/>
              <a:gd name="connsiteX2" fmla="*/ 2813277 w 2813277"/>
              <a:gd name="connsiteY2" fmla="*/ 801363 h 3201333"/>
              <a:gd name="connsiteX3" fmla="*/ 2804965 w 2813277"/>
              <a:gd name="connsiteY3" fmla="*/ 2388782 h 3201333"/>
              <a:gd name="connsiteX4" fmla="*/ 1421478 w 2813277"/>
              <a:gd name="connsiteY4" fmla="*/ 3201333 h 3201333"/>
              <a:gd name="connsiteX5" fmla="*/ 1 w 2813277"/>
              <a:gd name="connsiteY5" fmla="*/ 2335876 h 3201333"/>
              <a:gd name="connsiteX6" fmla="*/ 34185 w 2813277"/>
              <a:gd name="connsiteY6" fmla="*/ 801364 h 3201333"/>
              <a:gd name="connsiteX0" fmla="*/ 8137 w 2787229"/>
              <a:gd name="connsiteY0" fmla="*/ 801364 h 3201333"/>
              <a:gd name="connsiteX1" fmla="*/ 1387349 w 2787229"/>
              <a:gd name="connsiteY1" fmla="*/ 0 h 3201333"/>
              <a:gd name="connsiteX2" fmla="*/ 2787229 w 2787229"/>
              <a:gd name="connsiteY2" fmla="*/ 801363 h 3201333"/>
              <a:gd name="connsiteX3" fmla="*/ 2778917 w 2787229"/>
              <a:gd name="connsiteY3" fmla="*/ 2388782 h 3201333"/>
              <a:gd name="connsiteX4" fmla="*/ 1395430 w 2787229"/>
              <a:gd name="connsiteY4" fmla="*/ 3201333 h 3201333"/>
              <a:gd name="connsiteX5" fmla="*/ 12409 w 2787229"/>
              <a:gd name="connsiteY5" fmla="*/ 2399970 h 3201333"/>
              <a:gd name="connsiteX6" fmla="*/ 8137 w 2787229"/>
              <a:gd name="connsiteY6" fmla="*/ 801364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1363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9129 w 2783949"/>
              <a:gd name="connsiteY5" fmla="*/ 2399970 h 3201333"/>
              <a:gd name="connsiteX6" fmla="*/ 9130 w 2783949"/>
              <a:gd name="connsiteY6" fmla="*/ 809910 h 3201333"/>
              <a:gd name="connsiteX0" fmla="*/ 9130 w 2783949"/>
              <a:gd name="connsiteY0" fmla="*/ 809910 h 3201333"/>
              <a:gd name="connsiteX1" fmla="*/ 1384069 w 2783949"/>
              <a:gd name="connsiteY1" fmla="*/ 0 h 3201333"/>
              <a:gd name="connsiteX2" fmla="*/ 2783949 w 2783949"/>
              <a:gd name="connsiteY2" fmla="*/ 805636 h 3201333"/>
              <a:gd name="connsiteX3" fmla="*/ 2775637 w 2783949"/>
              <a:gd name="connsiteY3" fmla="*/ 2388782 h 3201333"/>
              <a:gd name="connsiteX4" fmla="*/ 1392150 w 2783949"/>
              <a:gd name="connsiteY4" fmla="*/ 3201333 h 3201333"/>
              <a:gd name="connsiteX5" fmla="*/ 121545 w 2783949"/>
              <a:gd name="connsiteY5" fmla="*/ 2461344 h 3201333"/>
              <a:gd name="connsiteX6" fmla="*/ 9129 w 2783949"/>
              <a:gd name="connsiteY6" fmla="*/ 2399970 h 3201333"/>
              <a:gd name="connsiteX7" fmla="*/ 9130 w 2783949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59417 w 2821821"/>
              <a:gd name="connsiteY5" fmla="*/ 2461344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16688 w 2821821"/>
              <a:gd name="connsiteY5" fmla="*/ 2495527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201333"/>
              <a:gd name="connsiteX1" fmla="*/ 1421941 w 2821821"/>
              <a:gd name="connsiteY1" fmla="*/ 0 h 3201333"/>
              <a:gd name="connsiteX2" fmla="*/ 2821821 w 2821821"/>
              <a:gd name="connsiteY2" fmla="*/ 805636 h 3201333"/>
              <a:gd name="connsiteX3" fmla="*/ 2813509 w 2821821"/>
              <a:gd name="connsiteY3" fmla="*/ 2388782 h 3201333"/>
              <a:gd name="connsiteX4" fmla="*/ 1430022 w 2821821"/>
              <a:gd name="connsiteY4" fmla="*/ 3201333 h 3201333"/>
              <a:gd name="connsiteX5" fmla="*/ 123009 w 2821821"/>
              <a:gd name="connsiteY5" fmla="*/ 2489206 h 3201333"/>
              <a:gd name="connsiteX6" fmla="*/ 0 w 2821821"/>
              <a:gd name="connsiteY6" fmla="*/ 2293148 h 3201333"/>
              <a:gd name="connsiteX7" fmla="*/ 47002 w 2821821"/>
              <a:gd name="connsiteY7" fmla="*/ 809910 h 3201333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3009 w 2821821"/>
              <a:gd name="connsiteY5" fmla="*/ 2489206 h 3184477"/>
              <a:gd name="connsiteX6" fmla="*/ 0 w 2821821"/>
              <a:gd name="connsiteY6" fmla="*/ 2293148 h 3184477"/>
              <a:gd name="connsiteX7" fmla="*/ 47002 w 2821821"/>
              <a:gd name="connsiteY7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433468 w 2821821"/>
              <a:gd name="connsiteY5" fmla="*/ 3143590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94156"/>
              <a:gd name="connsiteX1" fmla="*/ 1421941 w 2821821"/>
              <a:gd name="connsiteY1" fmla="*/ 0 h 3194156"/>
              <a:gd name="connsiteX2" fmla="*/ 2821821 w 2821821"/>
              <a:gd name="connsiteY2" fmla="*/ 805636 h 3194156"/>
              <a:gd name="connsiteX3" fmla="*/ 2813509 w 2821821"/>
              <a:gd name="connsiteY3" fmla="*/ 2388782 h 3194156"/>
              <a:gd name="connsiteX4" fmla="*/ 1522726 w 2821821"/>
              <a:gd name="connsiteY4" fmla="*/ 3184477 h 3194156"/>
              <a:gd name="connsiteX5" fmla="*/ 1408186 w 2821821"/>
              <a:gd name="connsiteY5" fmla="*/ 3194156 h 3194156"/>
              <a:gd name="connsiteX6" fmla="*/ 123009 w 2821821"/>
              <a:gd name="connsiteY6" fmla="*/ 2489206 h 3194156"/>
              <a:gd name="connsiteX7" fmla="*/ 0 w 2821821"/>
              <a:gd name="connsiteY7" fmla="*/ 2293148 h 3194156"/>
              <a:gd name="connsiteX8" fmla="*/ 47002 w 2821821"/>
              <a:gd name="connsiteY8" fmla="*/ 809910 h 3194156"/>
              <a:gd name="connsiteX0" fmla="*/ 47002 w 2821821"/>
              <a:gd name="connsiteY0" fmla="*/ 809910 h 3185728"/>
              <a:gd name="connsiteX1" fmla="*/ 1421941 w 2821821"/>
              <a:gd name="connsiteY1" fmla="*/ 0 h 3185728"/>
              <a:gd name="connsiteX2" fmla="*/ 2821821 w 2821821"/>
              <a:gd name="connsiteY2" fmla="*/ 805636 h 3185728"/>
              <a:gd name="connsiteX3" fmla="*/ 2813509 w 2821821"/>
              <a:gd name="connsiteY3" fmla="*/ 2388782 h 3185728"/>
              <a:gd name="connsiteX4" fmla="*/ 1522726 w 2821821"/>
              <a:gd name="connsiteY4" fmla="*/ 3184477 h 3185728"/>
              <a:gd name="connsiteX5" fmla="*/ 1351299 w 2821821"/>
              <a:gd name="connsiteY5" fmla="*/ 3185728 h 3185728"/>
              <a:gd name="connsiteX6" fmla="*/ 123009 w 2821821"/>
              <a:gd name="connsiteY6" fmla="*/ 2489206 h 3185728"/>
              <a:gd name="connsiteX7" fmla="*/ 0 w 2821821"/>
              <a:gd name="connsiteY7" fmla="*/ 2293148 h 3185728"/>
              <a:gd name="connsiteX8" fmla="*/ 47002 w 2821821"/>
              <a:gd name="connsiteY8" fmla="*/ 809910 h 3185728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17588 w 2821821"/>
              <a:gd name="connsiteY5" fmla="*/ 318151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290198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4477"/>
              <a:gd name="connsiteX1" fmla="*/ 1421941 w 2821821"/>
              <a:gd name="connsiteY1" fmla="*/ 0 h 3184477"/>
              <a:gd name="connsiteX2" fmla="*/ 2821821 w 2821821"/>
              <a:gd name="connsiteY2" fmla="*/ 805636 h 3184477"/>
              <a:gd name="connsiteX3" fmla="*/ 2813509 w 2821821"/>
              <a:gd name="connsiteY3" fmla="*/ 2388782 h 3184477"/>
              <a:gd name="connsiteX4" fmla="*/ 1522726 w 2821821"/>
              <a:gd name="connsiteY4" fmla="*/ 3184477 h 3184477"/>
              <a:gd name="connsiteX5" fmla="*/ 1302839 w 2821821"/>
              <a:gd name="connsiteY5" fmla="*/ 3175194 h 3184477"/>
              <a:gd name="connsiteX6" fmla="*/ 123009 w 2821821"/>
              <a:gd name="connsiteY6" fmla="*/ 2489206 h 3184477"/>
              <a:gd name="connsiteX7" fmla="*/ 0 w 2821821"/>
              <a:gd name="connsiteY7" fmla="*/ 2293148 h 3184477"/>
              <a:gd name="connsiteX8" fmla="*/ 47002 w 2821821"/>
              <a:gd name="connsiteY8" fmla="*/ 809910 h 3184477"/>
              <a:gd name="connsiteX0" fmla="*/ 47002 w 2821821"/>
              <a:gd name="connsiteY0" fmla="*/ 809910 h 3188023"/>
              <a:gd name="connsiteX1" fmla="*/ 1421941 w 2821821"/>
              <a:gd name="connsiteY1" fmla="*/ 0 h 3188023"/>
              <a:gd name="connsiteX2" fmla="*/ 2821821 w 2821821"/>
              <a:gd name="connsiteY2" fmla="*/ 805636 h 3188023"/>
              <a:gd name="connsiteX3" fmla="*/ 2813509 w 2821821"/>
              <a:gd name="connsiteY3" fmla="*/ 2388782 h 3188023"/>
              <a:gd name="connsiteX4" fmla="*/ 1522726 w 2821821"/>
              <a:gd name="connsiteY4" fmla="*/ 3184477 h 3188023"/>
              <a:gd name="connsiteX5" fmla="*/ 1302839 w 2821821"/>
              <a:gd name="connsiteY5" fmla="*/ 3175194 h 3188023"/>
              <a:gd name="connsiteX6" fmla="*/ 123009 w 2821821"/>
              <a:gd name="connsiteY6" fmla="*/ 2489206 h 3188023"/>
              <a:gd name="connsiteX7" fmla="*/ 0 w 2821821"/>
              <a:gd name="connsiteY7" fmla="*/ 2293148 h 3188023"/>
              <a:gd name="connsiteX8" fmla="*/ 47002 w 2821821"/>
              <a:gd name="connsiteY8" fmla="*/ 809910 h 3188023"/>
              <a:gd name="connsiteX0" fmla="*/ 47002 w 2821821"/>
              <a:gd name="connsiteY0" fmla="*/ 809910 h 3187133"/>
              <a:gd name="connsiteX1" fmla="*/ 1421941 w 2821821"/>
              <a:gd name="connsiteY1" fmla="*/ 0 h 3187133"/>
              <a:gd name="connsiteX2" fmla="*/ 2821821 w 2821821"/>
              <a:gd name="connsiteY2" fmla="*/ 805636 h 3187133"/>
              <a:gd name="connsiteX3" fmla="*/ 2813509 w 2821821"/>
              <a:gd name="connsiteY3" fmla="*/ 2388782 h 3187133"/>
              <a:gd name="connsiteX4" fmla="*/ 1522726 w 2821821"/>
              <a:gd name="connsiteY4" fmla="*/ 3184477 h 3187133"/>
              <a:gd name="connsiteX5" fmla="*/ 1302839 w 2821821"/>
              <a:gd name="connsiteY5" fmla="*/ 3175194 h 3187133"/>
              <a:gd name="connsiteX6" fmla="*/ 123009 w 2821821"/>
              <a:gd name="connsiteY6" fmla="*/ 2489206 h 3187133"/>
              <a:gd name="connsiteX7" fmla="*/ 0 w 2821821"/>
              <a:gd name="connsiteY7" fmla="*/ 2293148 h 3187133"/>
              <a:gd name="connsiteX8" fmla="*/ 47002 w 2821821"/>
              <a:gd name="connsiteY8" fmla="*/ 809910 h 3187133"/>
              <a:gd name="connsiteX0" fmla="*/ 47002 w 2821821"/>
              <a:gd name="connsiteY0" fmla="*/ 809910 h 3184857"/>
              <a:gd name="connsiteX1" fmla="*/ 1421941 w 2821821"/>
              <a:gd name="connsiteY1" fmla="*/ 0 h 3184857"/>
              <a:gd name="connsiteX2" fmla="*/ 2821821 w 2821821"/>
              <a:gd name="connsiteY2" fmla="*/ 805636 h 3184857"/>
              <a:gd name="connsiteX3" fmla="*/ 2813509 w 2821821"/>
              <a:gd name="connsiteY3" fmla="*/ 2388782 h 3184857"/>
              <a:gd name="connsiteX4" fmla="*/ 1522726 w 2821821"/>
              <a:gd name="connsiteY4" fmla="*/ 3184477 h 3184857"/>
              <a:gd name="connsiteX5" fmla="*/ 1307053 w 2821821"/>
              <a:gd name="connsiteY5" fmla="*/ 3170981 h 3184857"/>
              <a:gd name="connsiteX6" fmla="*/ 123009 w 2821821"/>
              <a:gd name="connsiteY6" fmla="*/ 2489206 h 3184857"/>
              <a:gd name="connsiteX7" fmla="*/ 0 w 2821821"/>
              <a:gd name="connsiteY7" fmla="*/ 2293148 h 3184857"/>
              <a:gd name="connsiteX8" fmla="*/ 47002 w 2821821"/>
              <a:gd name="connsiteY8" fmla="*/ 809910 h 3184857"/>
              <a:gd name="connsiteX0" fmla="*/ 47002 w 2821821"/>
              <a:gd name="connsiteY0" fmla="*/ 809910 h 3182145"/>
              <a:gd name="connsiteX1" fmla="*/ 1421941 w 2821821"/>
              <a:gd name="connsiteY1" fmla="*/ 0 h 3182145"/>
              <a:gd name="connsiteX2" fmla="*/ 2821821 w 2821821"/>
              <a:gd name="connsiteY2" fmla="*/ 805636 h 3182145"/>
              <a:gd name="connsiteX3" fmla="*/ 2813509 w 2821821"/>
              <a:gd name="connsiteY3" fmla="*/ 2388782 h 3182145"/>
              <a:gd name="connsiteX4" fmla="*/ 1550116 w 2821821"/>
              <a:gd name="connsiteY4" fmla="*/ 3178156 h 3182145"/>
              <a:gd name="connsiteX5" fmla="*/ 1307053 w 2821821"/>
              <a:gd name="connsiteY5" fmla="*/ 3170981 h 3182145"/>
              <a:gd name="connsiteX6" fmla="*/ 123009 w 2821821"/>
              <a:gd name="connsiteY6" fmla="*/ 2489206 h 3182145"/>
              <a:gd name="connsiteX7" fmla="*/ 0 w 2821821"/>
              <a:gd name="connsiteY7" fmla="*/ 2293148 h 3182145"/>
              <a:gd name="connsiteX8" fmla="*/ 47002 w 2821821"/>
              <a:gd name="connsiteY8" fmla="*/ 809910 h 3182145"/>
              <a:gd name="connsiteX0" fmla="*/ 47002 w 2821821"/>
              <a:gd name="connsiteY0" fmla="*/ 809910 h 3189827"/>
              <a:gd name="connsiteX1" fmla="*/ 1421941 w 2821821"/>
              <a:gd name="connsiteY1" fmla="*/ 0 h 3189827"/>
              <a:gd name="connsiteX2" fmla="*/ 2821821 w 2821821"/>
              <a:gd name="connsiteY2" fmla="*/ 805636 h 3189827"/>
              <a:gd name="connsiteX3" fmla="*/ 2813509 w 2821821"/>
              <a:gd name="connsiteY3" fmla="*/ 2388782 h 3189827"/>
              <a:gd name="connsiteX4" fmla="*/ 1550116 w 2821821"/>
              <a:gd name="connsiteY4" fmla="*/ 3178156 h 3189827"/>
              <a:gd name="connsiteX5" fmla="*/ 1307053 w 2821821"/>
              <a:gd name="connsiteY5" fmla="*/ 3170981 h 3189827"/>
              <a:gd name="connsiteX6" fmla="*/ 123009 w 2821821"/>
              <a:gd name="connsiteY6" fmla="*/ 2489206 h 3189827"/>
              <a:gd name="connsiteX7" fmla="*/ 0 w 2821821"/>
              <a:gd name="connsiteY7" fmla="*/ 2293148 h 3189827"/>
              <a:gd name="connsiteX8" fmla="*/ 47002 w 2821821"/>
              <a:gd name="connsiteY8" fmla="*/ 809910 h 318982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307053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5467"/>
              <a:gd name="connsiteX1" fmla="*/ 1421941 w 2821821"/>
              <a:gd name="connsiteY1" fmla="*/ 0 h 3185467"/>
              <a:gd name="connsiteX2" fmla="*/ 2821821 w 2821821"/>
              <a:gd name="connsiteY2" fmla="*/ 805636 h 3185467"/>
              <a:gd name="connsiteX3" fmla="*/ 2813509 w 2821821"/>
              <a:gd name="connsiteY3" fmla="*/ 2388782 h 3185467"/>
              <a:gd name="connsiteX4" fmla="*/ 1550116 w 2821821"/>
              <a:gd name="connsiteY4" fmla="*/ 3169729 h 3185467"/>
              <a:gd name="connsiteX5" fmla="*/ 1298625 w 2821821"/>
              <a:gd name="connsiteY5" fmla="*/ 3170981 h 3185467"/>
              <a:gd name="connsiteX6" fmla="*/ 123009 w 2821821"/>
              <a:gd name="connsiteY6" fmla="*/ 2489206 h 3185467"/>
              <a:gd name="connsiteX7" fmla="*/ 0 w 2821821"/>
              <a:gd name="connsiteY7" fmla="*/ 2293148 h 3185467"/>
              <a:gd name="connsiteX8" fmla="*/ 47002 w 2821821"/>
              <a:gd name="connsiteY8" fmla="*/ 809910 h 3185467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21821"/>
              <a:gd name="connsiteY0" fmla="*/ 809910 h 3188064"/>
              <a:gd name="connsiteX1" fmla="*/ 1421941 w 2821821"/>
              <a:gd name="connsiteY1" fmla="*/ 0 h 3188064"/>
              <a:gd name="connsiteX2" fmla="*/ 2821821 w 2821821"/>
              <a:gd name="connsiteY2" fmla="*/ 805636 h 3188064"/>
              <a:gd name="connsiteX3" fmla="*/ 2813509 w 2821821"/>
              <a:gd name="connsiteY3" fmla="*/ 2388782 h 3188064"/>
              <a:gd name="connsiteX4" fmla="*/ 1550116 w 2821821"/>
              <a:gd name="connsiteY4" fmla="*/ 3169729 h 3188064"/>
              <a:gd name="connsiteX5" fmla="*/ 1298625 w 2821821"/>
              <a:gd name="connsiteY5" fmla="*/ 3170981 h 3188064"/>
              <a:gd name="connsiteX6" fmla="*/ 123009 w 2821821"/>
              <a:gd name="connsiteY6" fmla="*/ 2489206 h 3188064"/>
              <a:gd name="connsiteX7" fmla="*/ 0 w 2821821"/>
              <a:gd name="connsiteY7" fmla="*/ 2293148 h 3188064"/>
              <a:gd name="connsiteX8" fmla="*/ 47002 w 2821821"/>
              <a:gd name="connsiteY8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1550116 w 2855786"/>
              <a:gd name="connsiteY4" fmla="*/ 3169729 h 3188064"/>
              <a:gd name="connsiteX5" fmla="*/ 1298625 w 2855786"/>
              <a:gd name="connsiteY5" fmla="*/ 3170981 h 3188064"/>
              <a:gd name="connsiteX6" fmla="*/ 123009 w 2855786"/>
              <a:gd name="connsiteY6" fmla="*/ 2489206 h 3188064"/>
              <a:gd name="connsiteX7" fmla="*/ 0 w 2855786"/>
              <a:gd name="connsiteY7" fmla="*/ 2293148 h 3188064"/>
              <a:gd name="connsiteX8" fmla="*/ 47002 w 2855786"/>
              <a:gd name="connsiteY8" fmla="*/ 809910 h 3188064"/>
              <a:gd name="connsiteX0" fmla="*/ 47002 w 2858631"/>
              <a:gd name="connsiteY0" fmla="*/ 809910 h 3188064"/>
              <a:gd name="connsiteX1" fmla="*/ 1421941 w 2858631"/>
              <a:gd name="connsiteY1" fmla="*/ 0 h 3188064"/>
              <a:gd name="connsiteX2" fmla="*/ 2821821 w 2858631"/>
              <a:gd name="connsiteY2" fmla="*/ 805636 h 3188064"/>
              <a:gd name="connsiteX3" fmla="*/ 2855647 w 2858631"/>
              <a:gd name="connsiteY3" fmla="*/ 2253940 h 3188064"/>
              <a:gd name="connsiteX4" fmla="*/ 2712363 w 2858631"/>
              <a:gd name="connsiteY4" fmla="*/ 2503087 h 3188064"/>
              <a:gd name="connsiteX5" fmla="*/ 1550116 w 2858631"/>
              <a:gd name="connsiteY5" fmla="*/ 3169729 h 3188064"/>
              <a:gd name="connsiteX6" fmla="*/ 1298625 w 2858631"/>
              <a:gd name="connsiteY6" fmla="*/ 3170981 h 3188064"/>
              <a:gd name="connsiteX7" fmla="*/ 123009 w 2858631"/>
              <a:gd name="connsiteY7" fmla="*/ 2489206 h 3188064"/>
              <a:gd name="connsiteX8" fmla="*/ 0 w 2858631"/>
              <a:gd name="connsiteY8" fmla="*/ 2293148 h 3188064"/>
              <a:gd name="connsiteX9" fmla="*/ 47002 w 2858631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88064"/>
              <a:gd name="connsiteX1" fmla="*/ 1421941 w 2855786"/>
              <a:gd name="connsiteY1" fmla="*/ 0 h 3188064"/>
              <a:gd name="connsiteX2" fmla="*/ 2821821 w 2855786"/>
              <a:gd name="connsiteY2" fmla="*/ 805636 h 3188064"/>
              <a:gd name="connsiteX3" fmla="*/ 2855647 w 2855786"/>
              <a:gd name="connsiteY3" fmla="*/ 2253940 h 3188064"/>
              <a:gd name="connsiteX4" fmla="*/ 2712363 w 2855786"/>
              <a:gd name="connsiteY4" fmla="*/ 2503087 h 3188064"/>
              <a:gd name="connsiteX5" fmla="*/ 1550116 w 2855786"/>
              <a:gd name="connsiteY5" fmla="*/ 3169729 h 3188064"/>
              <a:gd name="connsiteX6" fmla="*/ 1298625 w 2855786"/>
              <a:gd name="connsiteY6" fmla="*/ 3170981 h 3188064"/>
              <a:gd name="connsiteX7" fmla="*/ 123009 w 2855786"/>
              <a:gd name="connsiteY7" fmla="*/ 2489206 h 3188064"/>
              <a:gd name="connsiteX8" fmla="*/ 0 w 2855786"/>
              <a:gd name="connsiteY8" fmla="*/ 2293148 h 3188064"/>
              <a:gd name="connsiteX9" fmla="*/ 47002 w 2855786"/>
              <a:gd name="connsiteY9" fmla="*/ 809910 h 3188064"/>
              <a:gd name="connsiteX0" fmla="*/ 47002 w 2855786"/>
              <a:gd name="connsiteY0" fmla="*/ 809910 h 3190932"/>
              <a:gd name="connsiteX1" fmla="*/ 1421941 w 2855786"/>
              <a:gd name="connsiteY1" fmla="*/ 0 h 3190932"/>
              <a:gd name="connsiteX2" fmla="*/ 2821821 w 2855786"/>
              <a:gd name="connsiteY2" fmla="*/ 805636 h 3190932"/>
              <a:gd name="connsiteX3" fmla="*/ 2855647 w 2855786"/>
              <a:gd name="connsiteY3" fmla="*/ 2253940 h 3190932"/>
              <a:gd name="connsiteX4" fmla="*/ 2712363 w 2855786"/>
              <a:gd name="connsiteY4" fmla="*/ 2503087 h 3190932"/>
              <a:gd name="connsiteX5" fmla="*/ 1550116 w 2855786"/>
              <a:gd name="connsiteY5" fmla="*/ 3169729 h 3190932"/>
              <a:gd name="connsiteX6" fmla="*/ 1298625 w 2855786"/>
              <a:gd name="connsiteY6" fmla="*/ 3170981 h 3190932"/>
              <a:gd name="connsiteX7" fmla="*/ 123009 w 2855786"/>
              <a:gd name="connsiteY7" fmla="*/ 2489206 h 3190932"/>
              <a:gd name="connsiteX8" fmla="*/ 0 w 2855786"/>
              <a:gd name="connsiteY8" fmla="*/ 2293148 h 3190932"/>
              <a:gd name="connsiteX9" fmla="*/ 47002 w 2855786"/>
              <a:gd name="connsiteY9" fmla="*/ 809910 h 3190932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90184"/>
              <a:gd name="connsiteX1" fmla="*/ 1421941 w 2855786"/>
              <a:gd name="connsiteY1" fmla="*/ 0 h 3190184"/>
              <a:gd name="connsiteX2" fmla="*/ 2821821 w 2855786"/>
              <a:gd name="connsiteY2" fmla="*/ 805636 h 3190184"/>
              <a:gd name="connsiteX3" fmla="*/ 2855647 w 2855786"/>
              <a:gd name="connsiteY3" fmla="*/ 2253940 h 3190184"/>
              <a:gd name="connsiteX4" fmla="*/ 2712363 w 2855786"/>
              <a:gd name="connsiteY4" fmla="*/ 2503087 h 3190184"/>
              <a:gd name="connsiteX5" fmla="*/ 1550116 w 2855786"/>
              <a:gd name="connsiteY5" fmla="*/ 3169729 h 3190184"/>
              <a:gd name="connsiteX6" fmla="*/ 1298625 w 2855786"/>
              <a:gd name="connsiteY6" fmla="*/ 3170981 h 3190184"/>
              <a:gd name="connsiteX7" fmla="*/ 123009 w 2855786"/>
              <a:gd name="connsiteY7" fmla="*/ 2489206 h 3190184"/>
              <a:gd name="connsiteX8" fmla="*/ 0 w 2855786"/>
              <a:gd name="connsiteY8" fmla="*/ 2293148 h 3190184"/>
              <a:gd name="connsiteX9" fmla="*/ 47002 w 2855786"/>
              <a:gd name="connsiteY9" fmla="*/ 809910 h 3190184"/>
              <a:gd name="connsiteX0" fmla="*/ 47002 w 2855786"/>
              <a:gd name="connsiteY0" fmla="*/ 809910 h 3189354"/>
              <a:gd name="connsiteX1" fmla="*/ 1421941 w 2855786"/>
              <a:gd name="connsiteY1" fmla="*/ 0 h 3189354"/>
              <a:gd name="connsiteX2" fmla="*/ 2821821 w 2855786"/>
              <a:gd name="connsiteY2" fmla="*/ 805636 h 3189354"/>
              <a:gd name="connsiteX3" fmla="*/ 2855647 w 2855786"/>
              <a:gd name="connsiteY3" fmla="*/ 2253940 h 3189354"/>
              <a:gd name="connsiteX4" fmla="*/ 2712363 w 2855786"/>
              <a:gd name="connsiteY4" fmla="*/ 2503087 h 3189354"/>
              <a:gd name="connsiteX5" fmla="*/ 1550116 w 2855786"/>
              <a:gd name="connsiteY5" fmla="*/ 3169729 h 3189354"/>
              <a:gd name="connsiteX6" fmla="*/ 1298625 w 2855786"/>
              <a:gd name="connsiteY6" fmla="*/ 3170981 h 3189354"/>
              <a:gd name="connsiteX7" fmla="*/ 123009 w 2855786"/>
              <a:gd name="connsiteY7" fmla="*/ 2489206 h 3189354"/>
              <a:gd name="connsiteX8" fmla="*/ 0 w 2855786"/>
              <a:gd name="connsiteY8" fmla="*/ 2293148 h 3189354"/>
              <a:gd name="connsiteX9" fmla="*/ 47002 w 2855786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857638 w 2857638"/>
              <a:gd name="connsiteY2" fmla="*/ 963655 h 3189354"/>
              <a:gd name="connsiteX3" fmla="*/ 2855647 w 2857638"/>
              <a:gd name="connsiteY3" fmla="*/ 2253940 h 3189354"/>
              <a:gd name="connsiteX4" fmla="*/ 2712363 w 2857638"/>
              <a:gd name="connsiteY4" fmla="*/ 2503087 h 3189354"/>
              <a:gd name="connsiteX5" fmla="*/ 1550116 w 2857638"/>
              <a:gd name="connsiteY5" fmla="*/ 3169729 h 3189354"/>
              <a:gd name="connsiteX6" fmla="*/ 1298625 w 2857638"/>
              <a:gd name="connsiteY6" fmla="*/ 3170981 h 3189354"/>
              <a:gd name="connsiteX7" fmla="*/ 123009 w 2857638"/>
              <a:gd name="connsiteY7" fmla="*/ 2489206 h 3189354"/>
              <a:gd name="connsiteX8" fmla="*/ 0 w 2857638"/>
              <a:gd name="connsiteY8" fmla="*/ 2293148 h 3189354"/>
              <a:gd name="connsiteX9" fmla="*/ 47002 w 2857638"/>
              <a:gd name="connsiteY9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02 w 2857638"/>
              <a:gd name="connsiteY0" fmla="*/ 809910 h 3189354"/>
              <a:gd name="connsiteX1" fmla="*/ 1421941 w 2857638"/>
              <a:gd name="connsiteY1" fmla="*/ 0 h 3189354"/>
              <a:gd name="connsiteX2" fmla="*/ 2710256 w 2857638"/>
              <a:gd name="connsiteY2" fmla="*/ 686929 h 3189354"/>
              <a:gd name="connsiteX3" fmla="*/ 2857638 w 2857638"/>
              <a:gd name="connsiteY3" fmla="*/ 963655 h 3189354"/>
              <a:gd name="connsiteX4" fmla="*/ 2855647 w 2857638"/>
              <a:gd name="connsiteY4" fmla="*/ 2253940 h 3189354"/>
              <a:gd name="connsiteX5" fmla="*/ 2712363 w 2857638"/>
              <a:gd name="connsiteY5" fmla="*/ 2503087 h 3189354"/>
              <a:gd name="connsiteX6" fmla="*/ 1550116 w 2857638"/>
              <a:gd name="connsiteY6" fmla="*/ 3169729 h 3189354"/>
              <a:gd name="connsiteX7" fmla="*/ 1298625 w 2857638"/>
              <a:gd name="connsiteY7" fmla="*/ 3170981 h 3189354"/>
              <a:gd name="connsiteX8" fmla="*/ 123009 w 2857638"/>
              <a:gd name="connsiteY8" fmla="*/ 2489206 h 3189354"/>
              <a:gd name="connsiteX9" fmla="*/ 0 w 2857638"/>
              <a:gd name="connsiteY9" fmla="*/ 2293148 h 3189354"/>
              <a:gd name="connsiteX10" fmla="*/ 47002 w 2857638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93148 h 3189354"/>
              <a:gd name="connsiteX10" fmla="*/ 47088 w 2857724"/>
              <a:gd name="connsiteY10" fmla="*/ 809910 h 3189354"/>
              <a:gd name="connsiteX0" fmla="*/ 47088 w 2857724"/>
              <a:gd name="connsiteY0" fmla="*/ 809910 h 3189354"/>
              <a:gd name="connsiteX1" fmla="*/ 1422027 w 2857724"/>
              <a:gd name="connsiteY1" fmla="*/ 0 h 3189354"/>
              <a:gd name="connsiteX2" fmla="*/ 2710342 w 2857724"/>
              <a:gd name="connsiteY2" fmla="*/ 686929 h 3189354"/>
              <a:gd name="connsiteX3" fmla="*/ 2857724 w 2857724"/>
              <a:gd name="connsiteY3" fmla="*/ 963655 h 3189354"/>
              <a:gd name="connsiteX4" fmla="*/ 2855733 w 2857724"/>
              <a:gd name="connsiteY4" fmla="*/ 2253940 h 3189354"/>
              <a:gd name="connsiteX5" fmla="*/ 2712449 w 2857724"/>
              <a:gd name="connsiteY5" fmla="*/ 2503087 h 3189354"/>
              <a:gd name="connsiteX6" fmla="*/ 1550202 w 2857724"/>
              <a:gd name="connsiteY6" fmla="*/ 3169729 h 3189354"/>
              <a:gd name="connsiteX7" fmla="*/ 1298711 w 2857724"/>
              <a:gd name="connsiteY7" fmla="*/ 3170981 h 3189354"/>
              <a:gd name="connsiteX8" fmla="*/ 123095 w 2857724"/>
              <a:gd name="connsiteY8" fmla="*/ 2489206 h 3189354"/>
              <a:gd name="connsiteX9" fmla="*/ 86 w 2857724"/>
              <a:gd name="connsiteY9" fmla="*/ 2263651 h 3189354"/>
              <a:gd name="connsiteX10" fmla="*/ 47088 w 2857724"/>
              <a:gd name="connsiteY10" fmla="*/ 809910 h 3189354"/>
              <a:gd name="connsiteX0" fmla="*/ 55509 w 2866145"/>
              <a:gd name="connsiteY0" fmla="*/ 809910 h 3189354"/>
              <a:gd name="connsiteX1" fmla="*/ 1430448 w 2866145"/>
              <a:gd name="connsiteY1" fmla="*/ 0 h 3189354"/>
              <a:gd name="connsiteX2" fmla="*/ 2718763 w 2866145"/>
              <a:gd name="connsiteY2" fmla="*/ 686929 h 3189354"/>
              <a:gd name="connsiteX3" fmla="*/ 2866145 w 2866145"/>
              <a:gd name="connsiteY3" fmla="*/ 963655 h 3189354"/>
              <a:gd name="connsiteX4" fmla="*/ 2864154 w 2866145"/>
              <a:gd name="connsiteY4" fmla="*/ 2253940 h 3189354"/>
              <a:gd name="connsiteX5" fmla="*/ 2720870 w 2866145"/>
              <a:gd name="connsiteY5" fmla="*/ 2503087 h 3189354"/>
              <a:gd name="connsiteX6" fmla="*/ 1558623 w 2866145"/>
              <a:gd name="connsiteY6" fmla="*/ 3169729 h 3189354"/>
              <a:gd name="connsiteX7" fmla="*/ 1307132 w 2866145"/>
              <a:gd name="connsiteY7" fmla="*/ 3170981 h 3189354"/>
              <a:gd name="connsiteX8" fmla="*/ 131516 w 2866145"/>
              <a:gd name="connsiteY8" fmla="*/ 2489206 h 3189354"/>
              <a:gd name="connsiteX9" fmla="*/ 79 w 2866145"/>
              <a:gd name="connsiteY9" fmla="*/ 2204658 h 3189354"/>
              <a:gd name="connsiteX10" fmla="*/ 55509 w 2866145"/>
              <a:gd name="connsiteY10" fmla="*/ 809910 h 3189354"/>
              <a:gd name="connsiteX0" fmla="*/ 56325 w 2866961"/>
              <a:gd name="connsiteY0" fmla="*/ 809910 h 3189354"/>
              <a:gd name="connsiteX1" fmla="*/ 1431264 w 2866961"/>
              <a:gd name="connsiteY1" fmla="*/ 0 h 3189354"/>
              <a:gd name="connsiteX2" fmla="*/ 2719579 w 2866961"/>
              <a:gd name="connsiteY2" fmla="*/ 686929 h 3189354"/>
              <a:gd name="connsiteX3" fmla="*/ 2866961 w 2866961"/>
              <a:gd name="connsiteY3" fmla="*/ 963655 h 3189354"/>
              <a:gd name="connsiteX4" fmla="*/ 2864970 w 2866961"/>
              <a:gd name="connsiteY4" fmla="*/ 2253940 h 3189354"/>
              <a:gd name="connsiteX5" fmla="*/ 2721686 w 2866961"/>
              <a:gd name="connsiteY5" fmla="*/ 2503087 h 3189354"/>
              <a:gd name="connsiteX6" fmla="*/ 1559439 w 2866961"/>
              <a:gd name="connsiteY6" fmla="*/ 3169729 h 3189354"/>
              <a:gd name="connsiteX7" fmla="*/ 1307948 w 2866961"/>
              <a:gd name="connsiteY7" fmla="*/ 3170981 h 3189354"/>
              <a:gd name="connsiteX8" fmla="*/ 132332 w 2866961"/>
              <a:gd name="connsiteY8" fmla="*/ 2489206 h 3189354"/>
              <a:gd name="connsiteX9" fmla="*/ 895 w 2866961"/>
              <a:gd name="connsiteY9" fmla="*/ 2204658 h 3189354"/>
              <a:gd name="connsiteX10" fmla="*/ 56325 w 2866961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39 w 2866275"/>
              <a:gd name="connsiteY0" fmla="*/ 809910 h 3189354"/>
              <a:gd name="connsiteX1" fmla="*/ 1430578 w 2866275"/>
              <a:gd name="connsiteY1" fmla="*/ 0 h 3189354"/>
              <a:gd name="connsiteX2" fmla="*/ 2718893 w 2866275"/>
              <a:gd name="connsiteY2" fmla="*/ 686929 h 3189354"/>
              <a:gd name="connsiteX3" fmla="*/ 2866275 w 2866275"/>
              <a:gd name="connsiteY3" fmla="*/ 963655 h 3189354"/>
              <a:gd name="connsiteX4" fmla="*/ 2864284 w 2866275"/>
              <a:gd name="connsiteY4" fmla="*/ 2253940 h 3189354"/>
              <a:gd name="connsiteX5" fmla="*/ 2721000 w 2866275"/>
              <a:gd name="connsiteY5" fmla="*/ 2503087 h 3189354"/>
              <a:gd name="connsiteX6" fmla="*/ 1558753 w 2866275"/>
              <a:gd name="connsiteY6" fmla="*/ 3169729 h 3189354"/>
              <a:gd name="connsiteX7" fmla="*/ 1307262 w 2866275"/>
              <a:gd name="connsiteY7" fmla="*/ 3170981 h 3189354"/>
              <a:gd name="connsiteX8" fmla="*/ 131646 w 2866275"/>
              <a:gd name="connsiteY8" fmla="*/ 2489206 h 3189354"/>
              <a:gd name="connsiteX9" fmla="*/ 209 w 2866275"/>
              <a:gd name="connsiteY9" fmla="*/ 2204658 h 3189354"/>
              <a:gd name="connsiteX10" fmla="*/ 55639 w 2866275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77 w 2866313"/>
              <a:gd name="connsiteY0" fmla="*/ 809910 h 3189354"/>
              <a:gd name="connsiteX1" fmla="*/ 1430616 w 2866313"/>
              <a:gd name="connsiteY1" fmla="*/ 0 h 3189354"/>
              <a:gd name="connsiteX2" fmla="*/ 2718931 w 2866313"/>
              <a:gd name="connsiteY2" fmla="*/ 686929 h 3189354"/>
              <a:gd name="connsiteX3" fmla="*/ 2866313 w 2866313"/>
              <a:gd name="connsiteY3" fmla="*/ 963655 h 3189354"/>
              <a:gd name="connsiteX4" fmla="*/ 2864322 w 2866313"/>
              <a:gd name="connsiteY4" fmla="*/ 2253940 h 3189354"/>
              <a:gd name="connsiteX5" fmla="*/ 2721038 w 2866313"/>
              <a:gd name="connsiteY5" fmla="*/ 2503087 h 3189354"/>
              <a:gd name="connsiteX6" fmla="*/ 1558791 w 2866313"/>
              <a:gd name="connsiteY6" fmla="*/ 3169729 h 3189354"/>
              <a:gd name="connsiteX7" fmla="*/ 1307300 w 2866313"/>
              <a:gd name="connsiteY7" fmla="*/ 3170981 h 3189354"/>
              <a:gd name="connsiteX8" fmla="*/ 131684 w 2866313"/>
              <a:gd name="connsiteY8" fmla="*/ 2489206 h 3189354"/>
              <a:gd name="connsiteX9" fmla="*/ 247 w 2866313"/>
              <a:gd name="connsiteY9" fmla="*/ 2204658 h 3189354"/>
              <a:gd name="connsiteX10" fmla="*/ 55677 w 286631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501847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57 w 2866293"/>
              <a:gd name="connsiteY0" fmla="*/ 809910 h 3189354"/>
              <a:gd name="connsiteX1" fmla="*/ 1430596 w 2866293"/>
              <a:gd name="connsiteY1" fmla="*/ 0 h 3189354"/>
              <a:gd name="connsiteX2" fmla="*/ 2718911 w 2866293"/>
              <a:gd name="connsiteY2" fmla="*/ 686929 h 3189354"/>
              <a:gd name="connsiteX3" fmla="*/ 2866293 w 2866293"/>
              <a:gd name="connsiteY3" fmla="*/ 963655 h 3189354"/>
              <a:gd name="connsiteX4" fmla="*/ 2864302 w 2866293"/>
              <a:gd name="connsiteY4" fmla="*/ 2253940 h 3189354"/>
              <a:gd name="connsiteX5" fmla="*/ 2721018 w 2866293"/>
              <a:gd name="connsiteY5" fmla="*/ 2503087 h 3189354"/>
              <a:gd name="connsiteX6" fmla="*/ 1558771 w 2866293"/>
              <a:gd name="connsiteY6" fmla="*/ 3169729 h 3189354"/>
              <a:gd name="connsiteX7" fmla="*/ 1307280 w 2866293"/>
              <a:gd name="connsiteY7" fmla="*/ 3170981 h 3189354"/>
              <a:gd name="connsiteX8" fmla="*/ 140092 w 2866293"/>
              <a:gd name="connsiteY8" fmla="*/ 2499741 h 3189354"/>
              <a:gd name="connsiteX9" fmla="*/ 227 w 2866293"/>
              <a:gd name="connsiteY9" fmla="*/ 2204658 h 3189354"/>
              <a:gd name="connsiteX10" fmla="*/ 55657 w 2866293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809910 h 3189354"/>
              <a:gd name="connsiteX1" fmla="*/ 1430582 w 2866279"/>
              <a:gd name="connsiteY1" fmla="*/ 0 h 3189354"/>
              <a:gd name="connsiteX2" fmla="*/ 2718897 w 2866279"/>
              <a:gd name="connsiteY2" fmla="*/ 686929 h 3189354"/>
              <a:gd name="connsiteX3" fmla="*/ 2866279 w 2866279"/>
              <a:gd name="connsiteY3" fmla="*/ 963655 h 3189354"/>
              <a:gd name="connsiteX4" fmla="*/ 2864288 w 2866279"/>
              <a:gd name="connsiteY4" fmla="*/ 2253940 h 3189354"/>
              <a:gd name="connsiteX5" fmla="*/ 2721004 w 2866279"/>
              <a:gd name="connsiteY5" fmla="*/ 2503087 h 3189354"/>
              <a:gd name="connsiteX6" fmla="*/ 1558757 w 2866279"/>
              <a:gd name="connsiteY6" fmla="*/ 3169729 h 3189354"/>
              <a:gd name="connsiteX7" fmla="*/ 1307266 w 2866279"/>
              <a:gd name="connsiteY7" fmla="*/ 3170981 h 3189354"/>
              <a:gd name="connsiteX8" fmla="*/ 146398 w 2866279"/>
              <a:gd name="connsiteY8" fmla="*/ 2497634 h 3189354"/>
              <a:gd name="connsiteX9" fmla="*/ 213 w 2866279"/>
              <a:gd name="connsiteY9" fmla="*/ 2204658 h 3189354"/>
              <a:gd name="connsiteX10" fmla="*/ 55643 w 2866279"/>
              <a:gd name="connsiteY10" fmla="*/ 809910 h 3189354"/>
              <a:gd name="connsiteX0" fmla="*/ 55643 w 2866279"/>
              <a:gd name="connsiteY0" fmla="*/ 778307 h 3157751"/>
              <a:gd name="connsiteX1" fmla="*/ 1584387 w 2866279"/>
              <a:gd name="connsiteY1" fmla="*/ 0 h 3157751"/>
              <a:gd name="connsiteX2" fmla="*/ 2718897 w 2866279"/>
              <a:gd name="connsiteY2" fmla="*/ 655326 h 3157751"/>
              <a:gd name="connsiteX3" fmla="*/ 2866279 w 2866279"/>
              <a:gd name="connsiteY3" fmla="*/ 932052 h 3157751"/>
              <a:gd name="connsiteX4" fmla="*/ 2864288 w 2866279"/>
              <a:gd name="connsiteY4" fmla="*/ 2222337 h 3157751"/>
              <a:gd name="connsiteX5" fmla="*/ 2721004 w 2866279"/>
              <a:gd name="connsiteY5" fmla="*/ 2471484 h 3157751"/>
              <a:gd name="connsiteX6" fmla="*/ 1558757 w 2866279"/>
              <a:gd name="connsiteY6" fmla="*/ 3138126 h 3157751"/>
              <a:gd name="connsiteX7" fmla="*/ 1307266 w 2866279"/>
              <a:gd name="connsiteY7" fmla="*/ 3139378 h 3157751"/>
              <a:gd name="connsiteX8" fmla="*/ 146398 w 2866279"/>
              <a:gd name="connsiteY8" fmla="*/ 2466031 h 3157751"/>
              <a:gd name="connsiteX9" fmla="*/ 213 w 2866279"/>
              <a:gd name="connsiteY9" fmla="*/ 2173055 h 3157751"/>
              <a:gd name="connsiteX10" fmla="*/ 55643 w 2866279"/>
              <a:gd name="connsiteY10" fmla="*/ 778307 h 3157751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718897 w 2866279"/>
              <a:gd name="connsiteY3" fmla="*/ 740021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63002 h 3242446"/>
              <a:gd name="connsiteX1" fmla="*/ 1279877 w 2866279"/>
              <a:gd name="connsiteY1" fmla="*/ 80557 h 3242446"/>
              <a:gd name="connsiteX2" fmla="*/ 1584387 w 2866279"/>
              <a:gd name="connsiteY2" fmla="*/ 84695 h 3242446"/>
              <a:gd name="connsiteX3" fmla="*/ 2693614 w 2866279"/>
              <a:gd name="connsiteY3" fmla="*/ 716845 h 3242446"/>
              <a:gd name="connsiteX4" fmla="*/ 2866279 w 2866279"/>
              <a:gd name="connsiteY4" fmla="*/ 1016747 h 3242446"/>
              <a:gd name="connsiteX5" fmla="*/ 2864288 w 2866279"/>
              <a:gd name="connsiteY5" fmla="*/ 2307032 h 3242446"/>
              <a:gd name="connsiteX6" fmla="*/ 2721004 w 2866279"/>
              <a:gd name="connsiteY6" fmla="*/ 2556179 h 3242446"/>
              <a:gd name="connsiteX7" fmla="*/ 1558757 w 2866279"/>
              <a:gd name="connsiteY7" fmla="*/ 3222821 h 3242446"/>
              <a:gd name="connsiteX8" fmla="*/ 1307266 w 2866279"/>
              <a:gd name="connsiteY8" fmla="*/ 3224073 h 3242446"/>
              <a:gd name="connsiteX9" fmla="*/ 146398 w 2866279"/>
              <a:gd name="connsiteY9" fmla="*/ 2550726 h 3242446"/>
              <a:gd name="connsiteX10" fmla="*/ 213 w 2866279"/>
              <a:gd name="connsiteY10" fmla="*/ 2257750 h 3242446"/>
              <a:gd name="connsiteX11" fmla="*/ 55643 w 2866279"/>
              <a:gd name="connsiteY11" fmla="*/ 863002 h 3242446"/>
              <a:gd name="connsiteX0" fmla="*/ 55643 w 2866279"/>
              <a:gd name="connsiteY0" fmla="*/ 857191 h 3236635"/>
              <a:gd name="connsiteX1" fmla="*/ 1279877 w 2866279"/>
              <a:gd name="connsiteY1" fmla="*/ 74746 h 3236635"/>
              <a:gd name="connsiteX2" fmla="*/ 1613883 w 2866279"/>
              <a:gd name="connsiteY2" fmla="*/ 93632 h 3236635"/>
              <a:gd name="connsiteX3" fmla="*/ 2693614 w 2866279"/>
              <a:gd name="connsiteY3" fmla="*/ 711034 h 3236635"/>
              <a:gd name="connsiteX4" fmla="*/ 2866279 w 2866279"/>
              <a:gd name="connsiteY4" fmla="*/ 1010936 h 3236635"/>
              <a:gd name="connsiteX5" fmla="*/ 2864288 w 2866279"/>
              <a:gd name="connsiteY5" fmla="*/ 2301221 h 3236635"/>
              <a:gd name="connsiteX6" fmla="*/ 2721004 w 2866279"/>
              <a:gd name="connsiteY6" fmla="*/ 2550368 h 3236635"/>
              <a:gd name="connsiteX7" fmla="*/ 1558757 w 2866279"/>
              <a:gd name="connsiteY7" fmla="*/ 3217010 h 3236635"/>
              <a:gd name="connsiteX8" fmla="*/ 1307266 w 2866279"/>
              <a:gd name="connsiteY8" fmla="*/ 3218262 h 3236635"/>
              <a:gd name="connsiteX9" fmla="*/ 146398 w 2866279"/>
              <a:gd name="connsiteY9" fmla="*/ 2544915 h 3236635"/>
              <a:gd name="connsiteX10" fmla="*/ 213 w 2866279"/>
              <a:gd name="connsiteY10" fmla="*/ 2251939 h 3236635"/>
              <a:gd name="connsiteX11" fmla="*/ 55643 w 2866279"/>
              <a:gd name="connsiteY11" fmla="*/ 857191 h 3236635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40664 h 3220108"/>
              <a:gd name="connsiteX1" fmla="*/ 1279877 w 2866279"/>
              <a:gd name="connsiteY1" fmla="*/ 58219 h 3220108"/>
              <a:gd name="connsiteX2" fmla="*/ 1613883 w 2866279"/>
              <a:gd name="connsiteY2" fmla="*/ 77105 h 3220108"/>
              <a:gd name="connsiteX3" fmla="*/ 2693614 w 2866279"/>
              <a:gd name="connsiteY3" fmla="*/ 694507 h 3220108"/>
              <a:gd name="connsiteX4" fmla="*/ 2866279 w 2866279"/>
              <a:gd name="connsiteY4" fmla="*/ 994409 h 3220108"/>
              <a:gd name="connsiteX5" fmla="*/ 2864288 w 2866279"/>
              <a:gd name="connsiteY5" fmla="*/ 2284694 h 3220108"/>
              <a:gd name="connsiteX6" fmla="*/ 2721004 w 2866279"/>
              <a:gd name="connsiteY6" fmla="*/ 2533841 h 3220108"/>
              <a:gd name="connsiteX7" fmla="*/ 1558757 w 2866279"/>
              <a:gd name="connsiteY7" fmla="*/ 3200483 h 3220108"/>
              <a:gd name="connsiteX8" fmla="*/ 1307266 w 2866279"/>
              <a:gd name="connsiteY8" fmla="*/ 3201735 h 3220108"/>
              <a:gd name="connsiteX9" fmla="*/ 146398 w 2866279"/>
              <a:gd name="connsiteY9" fmla="*/ 2528388 h 3220108"/>
              <a:gd name="connsiteX10" fmla="*/ 213 w 2866279"/>
              <a:gd name="connsiteY10" fmla="*/ 2235412 h 3220108"/>
              <a:gd name="connsiteX11" fmla="*/ 55643 w 2866279"/>
              <a:gd name="connsiteY11" fmla="*/ 840664 h 3220108"/>
              <a:gd name="connsiteX0" fmla="*/ 55643 w 2866279"/>
              <a:gd name="connsiteY0" fmla="*/ 808826 h 3188270"/>
              <a:gd name="connsiteX1" fmla="*/ 1279877 w 2866279"/>
              <a:gd name="connsiteY1" fmla="*/ 26381 h 3188270"/>
              <a:gd name="connsiteX2" fmla="*/ 1613883 w 2866279"/>
              <a:gd name="connsiteY2" fmla="*/ 45267 h 3188270"/>
              <a:gd name="connsiteX3" fmla="*/ 2693614 w 2866279"/>
              <a:gd name="connsiteY3" fmla="*/ 662669 h 3188270"/>
              <a:gd name="connsiteX4" fmla="*/ 2866279 w 2866279"/>
              <a:gd name="connsiteY4" fmla="*/ 962571 h 3188270"/>
              <a:gd name="connsiteX5" fmla="*/ 2864288 w 2866279"/>
              <a:gd name="connsiteY5" fmla="*/ 2252856 h 3188270"/>
              <a:gd name="connsiteX6" fmla="*/ 2721004 w 2866279"/>
              <a:gd name="connsiteY6" fmla="*/ 2502003 h 3188270"/>
              <a:gd name="connsiteX7" fmla="*/ 1558757 w 2866279"/>
              <a:gd name="connsiteY7" fmla="*/ 3168645 h 3188270"/>
              <a:gd name="connsiteX8" fmla="*/ 1307266 w 2866279"/>
              <a:gd name="connsiteY8" fmla="*/ 3169897 h 3188270"/>
              <a:gd name="connsiteX9" fmla="*/ 146398 w 2866279"/>
              <a:gd name="connsiteY9" fmla="*/ 2496550 h 3188270"/>
              <a:gd name="connsiteX10" fmla="*/ 213 w 2866279"/>
              <a:gd name="connsiteY10" fmla="*/ 2203574 h 3188270"/>
              <a:gd name="connsiteX11" fmla="*/ 55643 w 2866279"/>
              <a:gd name="connsiteY11" fmla="*/ 808826 h 3188270"/>
              <a:gd name="connsiteX0" fmla="*/ 55643 w 2866279"/>
              <a:gd name="connsiteY0" fmla="*/ 801276 h 3180720"/>
              <a:gd name="connsiteX1" fmla="*/ 1284091 w 2866279"/>
              <a:gd name="connsiteY1" fmla="*/ 29366 h 3180720"/>
              <a:gd name="connsiteX2" fmla="*/ 1613883 w 2866279"/>
              <a:gd name="connsiteY2" fmla="*/ 37717 h 3180720"/>
              <a:gd name="connsiteX3" fmla="*/ 2693614 w 2866279"/>
              <a:gd name="connsiteY3" fmla="*/ 655119 h 3180720"/>
              <a:gd name="connsiteX4" fmla="*/ 2866279 w 2866279"/>
              <a:gd name="connsiteY4" fmla="*/ 955021 h 3180720"/>
              <a:gd name="connsiteX5" fmla="*/ 2864288 w 2866279"/>
              <a:gd name="connsiteY5" fmla="*/ 2245306 h 3180720"/>
              <a:gd name="connsiteX6" fmla="*/ 2721004 w 2866279"/>
              <a:gd name="connsiteY6" fmla="*/ 2494453 h 3180720"/>
              <a:gd name="connsiteX7" fmla="*/ 1558757 w 2866279"/>
              <a:gd name="connsiteY7" fmla="*/ 3161095 h 3180720"/>
              <a:gd name="connsiteX8" fmla="*/ 1307266 w 2866279"/>
              <a:gd name="connsiteY8" fmla="*/ 3162347 h 3180720"/>
              <a:gd name="connsiteX9" fmla="*/ 146398 w 2866279"/>
              <a:gd name="connsiteY9" fmla="*/ 2489000 h 3180720"/>
              <a:gd name="connsiteX10" fmla="*/ 213 w 2866279"/>
              <a:gd name="connsiteY10" fmla="*/ 2196024 h 3180720"/>
              <a:gd name="connsiteX11" fmla="*/ 55643 w 2866279"/>
              <a:gd name="connsiteY11" fmla="*/ 801276 h 3180720"/>
              <a:gd name="connsiteX0" fmla="*/ 10592 w 2871794"/>
              <a:gd name="connsiteY0" fmla="*/ 948760 h 3180720"/>
              <a:gd name="connsiteX1" fmla="*/ 1289606 w 2871794"/>
              <a:gd name="connsiteY1" fmla="*/ 29366 h 3180720"/>
              <a:gd name="connsiteX2" fmla="*/ 1619398 w 2871794"/>
              <a:gd name="connsiteY2" fmla="*/ 37717 h 3180720"/>
              <a:gd name="connsiteX3" fmla="*/ 2699129 w 2871794"/>
              <a:gd name="connsiteY3" fmla="*/ 655119 h 3180720"/>
              <a:gd name="connsiteX4" fmla="*/ 2871794 w 2871794"/>
              <a:gd name="connsiteY4" fmla="*/ 955021 h 3180720"/>
              <a:gd name="connsiteX5" fmla="*/ 2869803 w 2871794"/>
              <a:gd name="connsiteY5" fmla="*/ 2245306 h 3180720"/>
              <a:gd name="connsiteX6" fmla="*/ 2726519 w 2871794"/>
              <a:gd name="connsiteY6" fmla="*/ 2494453 h 3180720"/>
              <a:gd name="connsiteX7" fmla="*/ 1564272 w 2871794"/>
              <a:gd name="connsiteY7" fmla="*/ 3161095 h 3180720"/>
              <a:gd name="connsiteX8" fmla="*/ 1312781 w 2871794"/>
              <a:gd name="connsiteY8" fmla="*/ 3162347 h 3180720"/>
              <a:gd name="connsiteX9" fmla="*/ 151913 w 2871794"/>
              <a:gd name="connsiteY9" fmla="*/ 2489000 h 3180720"/>
              <a:gd name="connsiteX10" fmla="*/ 5728 w 2871794"/>
              <a:gd name="connsiteY10" fmla="*/ 2196024 h 3180720"/>
              <a:gd name="connsiteX11" fmla="*/ 10592 w 2871794"/>
              <a:gd name="connsiteY11" fmla="*/ 948760 h 3180720"/>
              <a:gd name="connsiteX0" fmla="*/ 10592 w 2871794"/>
              <a:gd name="connsiteY0" fmla="*/ 948760 h 3180720"/>
              <a:gd name="connsiteX1" fmla="*/ 204546 w 2871794"/>
              <a:gd name="connsiteY1" fmla="*/ 644583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8760 h 3180720"/>
              <a:gd name="connsiteX1" fmla="*/ 189798 w 2871794"/>
              <a:gd name="connsiteY1" fmla="*/ 663545 h 3180720"/>
              <a:gd name="connsiteX2" fmla="*/ 1289606 w 2871794"/>
              <a:gd name="connsiteY2" fmla="*/ 29366 h 3180720"/>
              <a:gd name="connsiteX3" fmla="*/ 1619398 w 2871794"/>
              <a:gd name="connsiteY3" fmla="*/ 37717 h 3180720"/>
              <a:gd name="connsiteX4" fmla="*/ 2699129 w 2871794"/>
              <a:gd name="connsiteY4" fmla="*/ 655119 h 3180720"/>
              <a:gd name="connsiteX5" fmla="*/ 2871794 w 2871794"/>
              <a:gd name="connsiteY5" fmla="*/ 955021 h 3180720"/>
              <a:gd name="connsiteX6" fmla="*/ 2869803 w 2871794"/>
              <a:gd name="connsiteY6" fmla="*/ 2245306 h 3180720"/>
              <a:gd name="connsiteX7" fmla="*/ 2726519 w 2871794"/>
              <a:gd name="connsiteY7" fmla="*/ 2494453 h 3180720"/>
              <a:gd name="connsiteX8" fmla="*/ 1564272 w 2871794"/>
              <a:gd name="connsiteY8" fmla="*/ 3161095 h 3180720"/>
              <a:gd name="connsiteX9" fmla="*/ 1312781 w 2871794"/>
              <a:gd name="connsiteY9" fmla="*/ 3162347 h 3180720"/>
              <a:gd name="connsiteX10" fmla="*/ 151913 w 2871794"/>
              <a:gd name="connsiteY10" fmla="*/ 2489000 h 3180720"/>
              <a:gd name="connsiteX11" fmla="*/ 5728 w 2871794"/>
              <a:gd name="connsiteY11" fmla="*/ 2196024 h 3180720"/>
              <a:gd name="connsiteX12" fmla="*/ 10592 w 2871794"/>
              <a:gd name="connsiteY12" fmla="*/ 948760 h 3180720"/>
              <a:gd name="connsiteX0" fmla="*/ 10592 w 2871794"/>
              <a:gd name="connsiteY0" fmla="*/ 941855 h 3173815"/>
              <a:gd name="connsiteX1" fmla="*/ 189798 w 2871794"/>
              <a:gd name="connsiteY1" fmla="*/ 656640 h 3173815"/>
              <a:gd name="connsiteX2" fmla="*/ 1262216 w 2871794"/>
              <a:gd name="connsiteY2" fmla="*/ 32996 h 3173815"/>
              <a:gd name="connsiteX3" fmla="*/ 1619398 w 2871794"/>
              <a:gd name="connsiteY3" fmla="*/ 30812 h 3173815"/>
              <a:gd name="connsiteX4" fmla="*/ 2699129 w 2871794"/>
              <a:gd name="connsiteY4" fmla="*/ 648214 h 3173815"/>
              <a:gd name="connsiteX5" fmla="*/ 2871794 w 2871794"/>
              <a:gd name="connsiteY5" fmla="*/ 948116 h 3173815"/>
              <a:gd name="connsiteX6" fmla="*/ 2869803 w 2871794"/>
              <a:gd name="connsiteY6" fmla="*/ 2238401 h 3173815"/>
              <a:gd name="connsiteX7" fmla="*/ 2726519 w 2871794"/>
              <a:gd name="connsiteY7" fmla="*/ 2487548 h 3173815"/>
              <a:gd name="connsiteX8" fmla="*/ 1564272 w 2871794"/>
              <a:gd name="connsiteY8" fmla="*/ 3154190 h 3173815"/>
              <a:gd name="connsiteX9" fmla="*/ 1312781 w 2871794"/>
              <a:gd name="connsiteY9" fmla="*/ 3155442 h 3173815"/>
              <a:gd name="connsiteX10" fmla="*/ 151913 w 2871794"/>
              <a:gd name="connsiteY10" fmla="*/ 2482095 h 3173815"/>
              <a:gd name="connsiteX11" fmla="*/ 5728 w 2871794"/>
              <a:gd name="connsiteY11" fmla="*/ 2189119 h 3173815"/>
              <a:gd name="connsiteX12" fmla="*/ 10592 w 2871794"/>
              <a:gd name="connsiteY12" fmla="*/ 941855 h 3173815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48170 h 3180130"/>
              <a:gd name="connsiteX1" fmla="*/ 189798 w 2871794"/>
              <a:gd name="connsiteY1" fmla="*/ 662955 h 3180130"/>
              <a:gd name="connsiteX2" fmla="*/ 1262216 w 2871794"/>
              <a:gd name="connsiteY2" fmla="*/ 39311 h 3180130"/>
              <a:gd name="connsiteX3" fmla="*/ 1619398 w 2871794"/>
              <a:gd name="connsiteY3" fmla="*/ 37127 h 3180130"/>
              <a:gd name="connsiteX4" fmla="*/ 2699129 w 2871794"/>
              <a:gd name="connsiteY4" fmla="*/ 654529 h 3180130"/>
              <a:gd name="connsiteX5" fmla="*/ 2871794 w 2871794"/>
              <a:gd name="connsiteY5" fmla="*/ 954431 h 3180130"/>
              <a:gd name="connsiteX6" fmla="*/ 2869803 w 2871794"/>
              <a:gd name="connsiteY6" fmla="*/ 2244716 h 3180130"/>
              <a:gd name="connsiteX7" fmla="*/ 2726519 w 2871794"/>
              <a:gd name="connsiteY7" fmla="*/ 2493863 h 3180130"/>
              <a:gd name="connsiteX8" fmla="*/ 1564272 w 2871794"/>
              <a:gd name="connsiteY8" fmla="*/ 3160505 h 3180130"/>
              <a:gd name="connsiteX9" fmla="*/ 1312781 w 2871794"/>
              <a:gd name="connsiteY9" fmla="*/ 3161757 h 3180130"/>
              <a:gd name="connsiteX10" fmla="*/ 151913 w 2871794"/>
              <a:gd name="connsiteY10" fmla="*/ 2488410 h 3180130"/>
              <a:gd name="connsiteX11" fmla="*/ 5728 w 2871794"/>
              <a:gd name="connsiteY11" fmla="*/ 2195434 h 3180130"/>
              <a:gd name="connsiteX12" fmla="*/ 10592 w 2871794"/>
              <a:gd name="connsiteY12" fmla="*/ 948170 h 3180130"/>
              <a:gd name="connsiteX0" fmla="*/ 10592 w 2871794"/>
              <a:gd name="connsiteY0" fmla="*/ 952018 h 3183978"/>
              <a:gd name="connsiteX1" fmla="*/ 189798 w 2871794"/>
              <a:gd name="connsiteY1" fmla="*/ 666803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  <a:gd name="connsiteX0" fmla="*/ 10592 w 2871794"/>
              <a:gd name="connsiteY0" fmla="*/ 952018 h 3183978"/>
              <a:gd name="connsiteX1" fmla="*/ 200333 w 2871794"/>
              <a:gd name="connsiteY1" fmla="*/ 649947 h 3183978"/>
              <a:gd name="connsiteX2" fmla="*/ 1262216 w 2871794"/>
              <a:gd name="connsiteY2" fmla="*/ 43159 h 3183978"/>
              <a:gd name="connsiteX3" fmla="*/ 1619398 w 2871794"/>
              <a:gd name="connsiteY3" fmla="*/ 40975 h 3183978"/>
              <a:gd name="connsiteX4" fmla="*/ 2699129 w 2871794"/>
              <a:gd name="connsiteY4" fmla="*/ 658377 h 3183978"/>
              <a:gd name="connsiteX5" fmla="*/ 2871794 w 2871794"/>
              <a:gd name="connsiteY5" fmla="*/ 958279 h 3183978"/>
              <a:gd name="connsiteX6" fmla="*/ 2869803 w 2871794"/>
              <a:gd name="connsiteY6" fmla="*/ 2248564 h 3183978"/>
              <a:gd name="connsiteX7" fmla="*/ 2726519 w 2871794"/>
              <a:gd name="connsiteY7" fmla="*/ 2497711 h 3183978"/>
              <a:gd name="connsiteX8" fmla="*/ 1564272 w 2871794"/>
              <a:gd name="connsiteY8" fmla="*/ 3164353 h 3183978"/>
              <a:gd name="connsiteX9" fmla="*/ 1312781 w 2871794"/>
              <a:gd name="connsiteY9" fmla="*/ 3165605 h 3183978"/>
              <a:gd name="connsiteX10" fmla="*/ 151913 w 2871794"/>
              <a:gd name="connsiteY10" fmla="*/ 2492258 h 3183978"/>
              <a:gd name="connsiteX11" fmla="*/ 5728 w 2871794"/>
              <a:gd name="connsiteY11" fmla="*/ 2199282 h 3183978"/>
              <a:gd name="connsiteX12" fmla="*/ 10592 w 2871794"/>
              <a:gd name="connsiteY12" fmla="*/ 952018 h 318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94" h="3183978">
                <a:moveTo>
                  <a:pt x="10592" y="952018"/>
                </a:moveTo>
                <a:cubicBezTo>
                  <a:pt x="18445" y="795278"/>
                  <a:pt x="149396" y="687299"/>
                  <a:pt x="200333" y="649947"/>
                </a:cubicBezTo>
                <a:cubicBezTo>
                  <a:pt x="424037" y="513571"/>
                  <a:pt x="1026407" y="159754"/>
                  <a:pt x="1262216" y="43159"/>
                </a:cubicBezTo>
                <a:cubicBezTo>
                  <a:pt x="1392699" y="-29672"/>
                  <a:pt x="1554435" y="3753"/>
                  <a:pt x="1619398" y="40975"/>
                </a:cubicBezTo>
                <a:cubicBezTo>
                  <a:pt x="2052348" y="281189"/>
                  <a:pt x="2257752" y="392881"/>
                  <a:pt x="2699129" y="658377"/>
                </a:cubicBezTo>
                <a:cubicBezTo>
                  <a:pt x="2786182" y="710589"/>
                  <a:pt x="2869020" y="878679"/>
                  <a:pt x="2871794" y="958279"/>
                </a:cubicBezTo>
                <a:cubicBezTo>
                  <a:pt x="2869023" y="1440417"/>
                  <a:pt x="2872574" y="1766426"/>
                  <a:pt x="2869803" y="2248564"/>
                </a:cubicBezTo>
                <a:cubicBezTo>
                  <a:pt x="2848050" y="2363973"/>
                  <a:pt x="2777662" y="2460959"/>
                  <a:pt x="2726519" y="2497711"/>
                </a:cubicBezTo>
                <a:cubicBezTo>
                  <a:pt x="2508930" y="2650343"/>
                  <a:pt x="1796384" y="3030915"/>
                  <a:pt x="1564272" y="3164353"/>
                </a:cubicBezTo>
                <a:cubicBezTo>
                  <a:pt x="1520473" y="3188649"/>
                  <a:pt x="1369222" y="3191876"/>
                  <a:pt x="1312781" y="3165605"/>
                </a:cubicBezTo>
                <a:cubicBezTo>
                  <a:pt x="915291" y="2951691"/>
                  <a:pt x="534655" y="2729349"/>
                  <a:pt x="151913" y="2492258"/>
                </a:cubicBezTo>
                <a:cubicBezTo>
                  <a:pt x="97560" y="2462546"/>
                  <a:pt x="378" y="2304666"/>
                  <a:pt x="5728" y="2199282"/>
                </a:cubicBezTo>
                <a:cubicBezTo>
                  <a:pt x="5641" y="1808526"/>
                  <a:pt x="-9905" y="1315694"/>
                  <a:pt x="10592" y="952018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950" y="1228725"/>
            <a:ext cx="8124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เงินงบประมาณ-เขียนแผน, รองบประมาณ, รอการจัดสรร</a:t>
            </a:r>
          </a:p>
          <a:p>
            <a:pPr>
              <a:buFont typeface="Arial" pitchFamily="34" charset="0"/>
              <a:buChar char="•"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เงินบำรุงโรงพยาบาล-รายได้จากการให้บริการ ทั้งที่ได้รับจากผู้รับบริการรายบุคคล หรือกองทุน หรือบริษัท ที่รับผิดชอบชำระค่าบริการแทนผู้ป่วย และเงินอื่นๆที่ได้รับ จากการใช้ทรัพยากรของโรงพยาบาล เช่น เงินที่ได้รับจากการจัดประชุม อบรม สัมมนา ค่าที่จอดรถ </a:t>
            </a:r>
          </a:p>
        </p:txBody>
      </p:sp>
      <p:sp>
        <p:nvSpPr>
          <p:cNvPr id="3" name="ตัวแทนข้อความ 19">
            <a:extLst>
              <a:ext uri="{FF2B5EF4-FFF2-40B4-BE49-F238E27FC236}">
                <a16:creationId xmlns:a16="http://schemas.microsoft.com/office/drawing/2014/main" id="{C6054CA5-138B-4D4B-86DD-6607798B5D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46" y="365170"/>
            <a:ext cx="6526203" cy="730999"/>
          </a:xfrm>
        </p:spPr>
        <p:txBody>
          <a:bodyPr/>
          <a:lstStyle/>
          <a:p>
            <a:r>
              <a:rPr lang="th-TH" sz="6000" b="1" dirty="0">
                <a:latin typeface="TH SarabunPSK" pitchFamily="34" charset="-34"/>
                <a:cs typeface="TH SarabunPSK" pitchFamily="34" charset="-34"/>
              </a:rPr>
              <a:t>รพ.รัฐ ได้เงินมาจากไหน</a:t>
            </a:r>
            <a:r>
              <a:rPr lang="en-US" sz="6000" b="1" dirty="0">
                <a:latin typeface="TH SarabunPSK" pitchFamily="34" charset="-34"/>
                <a:cs typeface="TH SarabunPSK" pitchFamily="34" charset="-34"/>
              </a:rPr>
              <a:t>?</a:t>
            </a:r>
            <a:r>
              <a:rPr lang="th-TH" sz="6000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en-US" sz="60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ตัวแทนข้อความ 19">
            <a:extLst>
              <a:ext uri="{FF2B5EF4-FFF2-40B4-BE49-F238E27FC236}">
                <a16:creationId xmlns:a16="http://schemas.microsoft.com/office/drawing/2014/main" id="{C6054CA5-138B-4D4B-86DD-6607798B5D6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0975" y="1765345"/>
            <a:ext cx="8753475" cy="73099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None/>
            </a:pPr>
            <a:r>
              <a:rPr lang="th-TH" sz="4800" dirty="0">
                <a:latin typeface="TH SarabunPSK" pitchFamily="34" charset="-34"/>
                <a:cs typeface="TH SarabunPSK" pitchFamily="34" charset="-34"/>
              </a:rPr>
              <a:t>สถานะเงินบำรุงของโรงพยาบาล เกี่ยวอะไรกับพวกเรา</a:t>
            </a:r>
            <a:endParaRPr lang="en-US" sz="48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9575" y="314325"/>
            <a:ext cx="84867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สรุปได้ว่า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เงินบำรุงโรงพยาบาล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ในทางบัญชีคือเงินรายได้ของโรงพยาบาล ที่ได้จากการให้บริการรักษาผู้ป่วย ส่วนเงินงบประมาณ คือ งบประมาณของรัฐบาลโดยตรง แต่จะเป็นงบประมาณในการสร้างตึก ซื้อเครื่องมือที่มีราคาแพง 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เมื่อโรงพยาบาลรัฐเก็บค่ารักษาผู้ป่วยจากผู้ป่วยโดยตรง ลงบัญชีเป็น “เงินบำรุงโรงพยาบาล” สำหรับใช้เป็นเงินทุนหมุนเวียนในการทำงานของโรงพยาบาล เช่น จ้างลูกจ้าง (ที่ไม่มีตำแหน่งข้าราชการบรรจุ ไม่ว่าจะเป็น แพทย์ พยาบาล ผู้ช่วยพยาบาล เจ้าหน้าที่ทางการแพทย์ด้านอื่นๆ คนงาน คนขับรถ ฯลฯ รวมทั้งจ่ายค่าทำงานนอกเวลาราชการของบุคลากรทุกประเภท) ถ้ามีผู้ป่วยมาใช้บริการมากโรงพยาบาลเก็บเงินได้มาก มีเงินบำรุงเหลือจากการใช้จ่ายเหล่านี้แล้ว ก็อาจจะเอาไปสร้างตึก ซื้อเตียง ซื้อเครื่องมือแพทย์ ฯลฯ เพื่อพัฒนาโรงพยาบาล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4350" y="4114800"/>
            <a:ext cx="461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“หามา เก็บได้ ใช้จ่ายตามระเบียบ ไม่ต้องส่งคลัง”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Medical Service">
      <a:dk1>
        <a:srgbClr val="FFFFFF"/>
      </a:dk1>
      <a:lt1>
        <a:srgbClr val="006EB6"/>
      </a:lt1>
      <a:dk2>
        <a:srgbClr val="000000"/>
      </a:dk2>
      <a:lt2>
        <a:srgbClr val="023587"/>
      </a:lt2>
      <a:accent1>
        <a:srgbClr val="004B6F"/>
      </a:accent1>
      <a:accent2>
        <a:srgbClr val="0073C8"/>
      </a:accent2>
      <a:accent3>
        <a:srgbClr val="DBDEE5"/>
      </a:accent3>
      <a:accent4>
        <a:srgbClr val="00BCDC"/>
      </a:accent4>
      <a:accent5>
        <a:srgbClr val="02FFFF"/>
      </a:accent5>
      <a:accent6>
        <a:srgbClr val="FDFDFE"/>
      </a:accent6>
      <a:hlink>
        <a:srgbClr val="0563C1"/>
      </a:hlink>
      <a:folHlink>
        <a:srgbClr val="954F72"/>
      </a:folHlink>
    </a:clrScheme>
    <a:fontScheme name="Medical Service">
      <a:majorFont>
        <a:latin typeface="Sarabun ExtraBold"/>
        <a:ea typeface=""/>
        <a:cs typeface="Sarabun ExtraBold"/>
      </a:majorFont>
      <a:minorFont>
        <a:latin typeface="Sarabun"/>
        <a:ea typeface=""/>
        <a:cs typeface="Sarabu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2750</TotalTime>
  <Words>958</Words>
  <Application>Microsoft Office PowerPoint</Application>
  <PresentationFormat>On-screen Show (16:9)</PresentationFormat>
  <Paragraphs>105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TH SarabunIT๙</vt:lpstr>
      <vt:lpstr>Calibri</vt:lpstr>
      <vt:lpstr>Sarabun ExtraBold</vt:lpstr>
      <vt:lpstr>TH SarabunPSK</vt:lpstr>
      <vt:lpstr>Sarabun</vt:lpstr>
      <vt:lpstr>Wingdings</vt:lpstr>
      <vt:lpstr>Arial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Alternative Resources</vt:lpstr>
      <vt:lpstr>PowerPoint Presentation</vt:lpstr>
    </vt:vector>
  </TitlesOfParts>
  <Manager>Phakawan W.</Manager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PowerPointHub-Smart Hospital</dc:title>
  <dc:creator>www.PowerPointhub.com;www.iSlidesHub.com</dc:creator>
  <cp:lastModifiedBy>Admin</cp:lastModifiedBy>
  <cp:revision>182</cp:revision>
  <dcterms:created xsi:type="dcterms:W3CDTF">2022-07-12T03:13:02Z</dcterms:created>
  <dcterms:modified xsi:type="dcterms:W3CDTF">2022-10-02T12:06:54Z</dcterms:modified>
</cp:coreProperties>
</file>