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4080" r:id="rId2"/>
    <p:sldId id="4086" r:id="rId3"/>
    <p:sldId id="4081" r:id="rId4"/>
    <p:sldId id="4087" r:id="rId5"/>
    <p:sldId id="4088" r:id="rId6"/>
    <p:sldId id="4089" r:id="rId7"/>
    <p:sldId id="4091" r:id="rId8"/>
    <p:sldId id="4092" r:id="rId9"/>
    <p:sldId id="4093" r:id="rId10"/>
    <p:sldId id="4085" r:id="rId11"/>
    <p:sldId id="4094" r:id="rId12"/>
    <p:sldId id="4083" r:id="rId13"/>
    <p:sldId id="4096" r:id="rId14"/>
    <p:sldId id="4084" r:id="rId15"/>
  </p:sldIdLst>
  <p:sldSz cx="24377650" cy="13716000"/>
  <p:notesSz cx="6858000" cy="9144000"/>
  <p:defaultTextStyle>
    <a:defPPr>
      <a:defRPr lang="en-US"/>
    </a:defPPr>
    <a:lvl1pPr marL="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21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434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2651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6868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086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sabella Moncada" initials="IM" lastIdx="1" clrIdx="0">
    <p:extLst>
      <p:ext uri="{19B8F6BF-5375-455C-9EA6-DF929625EA0E}">
        <p15:presenceInfo xmlns:p15="http://schemas.microsoft.com/office/powerpoint/2012/main" userId="1dd2522dea6a05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0505"/>
    <a:srgbClr val="FFFFFF"/>
    <a:srgbClr val="52BDF1"/>
    <a:srgbClr val="111340"/>
    <a:srgbClr val="7995DF"/>
    <a:srgbClr val="DF9089"/>
    <a:srgbClr val="EBBEB9"/>
    <a:srgbClr val="DB766A"/>
    <a:srgbClr val="516EBE"/>
    <a:srgbClr val="698B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80" autoAdjust="0"/>
    <p:restoredTop sz="91973" autoAdjust="0"/>
  </p:normalViewPr>
  <p:slideViewPr>
    <p:cSldViewPr snapToGrid="0" snapToObjects="1">
      <p:cViewPr varScale="1">
        <p:scale>
          <a:sx n="35" d="100"/>
          <a:sy n="35" d="100"/>
        </p:scale>
        <p:origin x="924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1" i="0">
                <a:latin typeface="Poppins" panose="000005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1" i="0">
                <a:latin typeface="Poppins" panose="00000500000000000000" pitchFamily="2" charset="0"/>
              </a:defRPr>
            </a:lvl1pPr>
          </a:lstStyle>
          <a:p>
            <a:fld id="{EFC10EE1-B198-C942-8235-326C972CBB30}" type="datetimeFigureOut">
              <a:rPr lang="en-US" smtClean="0"/>
              <a:pPr/>
              <a:t>7/17/2023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1" i="0">
                <a:latin typeface="Poppins" panose="000005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1" i="0">
                <a:latin typeface="Poppins" panose="00000500000000000000" pitchFamily="2" charset="0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7" rtl="0" eaLnBrk="1" latinLnBrk="0" hangingPunct="1">
      <a:defRPr sz="2400" b="1" i="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1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4256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5964" y="730259"/>
            <a:ext cx="21025723" cy="2651126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2848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8" r:id="rId1"/>
  </p:sldLayoutIdLst>
  <p:hf hdr="0" ftr="0" dt="0"/>
  <p:txStyles>
    <p:titleStyle>
      <a:lvl1pPr algn="ctr" defTabSz="1828434" rtl="0" eaLnBrk="1" latinLnBrk="0" hangingPunct="1">
        <a:lnSpc>
          <a:spcPct val="90000"/>
        </a:lnSpc>
        <a:spcBef>
          <a:spcPct val="0"/>
        </a:spcBef>
        <a:buNone/>
        <a:defRPr lang="en-US" sz="7400" b="1" i="0" kern="1200" spc="-290" baseline="0">
          <a:solidFill>
            <a:schemeClr val="tx2"/>
          </a:solidFill>
          <a:latin typeface="Poppins" panose="00000500000000000000" pitchFamily="2" charset="0"/>
          <a:ea typeface="Open Sans Light" panose="020B0306030504020204" pitchFamily="34" charset="0"/>
          <a:cs typeface="Poppins Light" pitchFamily="2" charset="77"/>
        </a:defRPr>
      </a:lvl1pPr>
    </p:titleStyle>
    <p:bodyStyle>
      <a:lvl1pPr marL="457109" indent="-457109" algn="l" defTabSz="1828434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lang="en-US" sz="4000" b="0" i="0" kern="1200" spc="-30" baseline="0" dirty="0" smtClean="0">
          <a:solidFill>
            <a:schemeClr val="tx1"/>
          </a:solidFill>
          <a:effectLst/>
          <a:latin typeface="Poppins" panose="00000500000000000000" pitchFamily="2" charset="0"/>
          <a:ea typeface="Open Sans Light" panose="020B0306030504020204" pitchFamily="34" charset="0"/>
          <a:cs typeface="Open Sans" charset="0"/>
        </a:defRPr>
      </a:lvl1pPr>
      <a:lvl2pPr marL="137132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200" b="0" i="0" kern="1200" spc="-30" baseline="0" dirty="0" smtClean="0">
          <a:solidFill>
            <a:schemeClr val="tx1"/>
          </a:solidFill>
          <a:effectLst/>
          <a:latin typeface="Poppins" panose="00000500000000000000" pitchFamily="2" charset="0"/>
          <a:ea typeface="Open Sans Light" panose="020B0306030504020204" pitchFamily="34" charset="0"/>
          <a:cs typeface="Open Sans" charset="0"/>
        </a:defRPr>
      </a:lvl2pPr>
      <a:lvl3pPr marL="2285543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800" b="0" i="0" kern="1200" spc="-30" baseline="0" dirty="0" smtClean="0">
          <a:solidFill>
            <a:schemeClr val="tx1"/>
          </a:solidFill>
          <a:effectLst/>
          <a:latin typeface="Poppins" panose="00000500000000000000" pitchFamily="2" charset="0"/>
          <a:ea typeface="Open Sans Light" panose="020B0306030504020204" pitchFamily="34" charset="0"/>
          <a:cs typeface="Open Sans" charset="0"/>
        </a:defRPr>
      </a:lvl3pPr>
      <a:lvl4pPr marL="3199760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400" b="0" i="0" kern="1200" spc="-30" baseline="0" dirty="0" smtClean="0">
          <a:solidFill>
            <a:schemeClr val="tx1"/>
          </a:solidFill>
          <a:effectLst/>
          <a:latin typeface="Poppins" panose="00000500000000000000" pitchFamily="2" charset="0"/>
          <a:ea typeface="Open Sans Light" panose="020B0306030504020204" pitchFamily="34" charset="0"/>
          <a:cs typeface="Open Sans" charset="0"/>
        </a:defRPr>
      </a:lvl4pPr>
      <a:lvl5pPr marL="4113977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400" b="0" i="0" kern="1200" spc="-30" baseline="0" dirty="0">
          <a:solidFill>
            <a:schemeClr val="tx1"/>
          </a:solidFill>
          <a:effectLst/>
          <a:latin typeface="Poppins" panose="00000500000000000000" pitchFamily="2" charset="0"/>
          <a:ea typeface="Open Sans Light" panose="020B0306030504020204" pitchFamily="34" charset="0"/>
          <a:cs typeface="Open Sans" charset="0"/>
        </a:defRPr>
      </a:lvl5pPr>
      <a:lvl6pPr marL="5028194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2411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6628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084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21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434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651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6868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086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303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39952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373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../iclaim&#3651;&#3594;&#3657;&#3626;&#3629;&#3609;.zip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A105B128-5C27-458F-B363-DE3544D3D042}"/>
              </a:ext>
            </a:extLst>
          </p:cNvPr>
          <p:cNvSpPr txBox="1"/>
          <p:nvPr/>
        </p:nvSpPr>
        <p:spPr>
          <a:xfrm>
            <a:off x="5679168" y="1538835"/>
            <a:ext cx="21336000" cy="129779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ts val="9400"/>
              </a:lnSpc>
            </a:pPr>
            <a:r>
              <a:rPr lang="en-US" sz="7400" b="1" spc="-280" dirty="0">
                <a:solidFill>
                  <a:srgbClr val="040C39"/>
                </a:solidFill>
                <a:latin typeface="Poppins" panose="00000500000000000000" pitchFamily="2" charset="0"/>
              </a:rPr>
              <a:t>I Claim CTK Team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8459F71-2047-48FC-81EB-7734C6D63805}"/>
              </a:ext>
            </a:extLst>
          </p:cNvPr>
          <p:cNvSpPr txBox="1"/>
          <p:nvPr/>
        </p:nvSpPr>
        <p:spPr>
          <a:xfrm>
            <a:off x="5679168" y="2858195"/>
            <a:ext cx="21336000" cy="727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th-TH" sz="6000" spc="-120" dirty="0">
                <a:solidFill>
                  <a:srgbClr val="FFC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โรงพยาบาลชาติตระการ</a:t>
            </a:r>
            <a:endParaRPr lang="en-US" sz="6000" spc="-120" dirty="0">
              <a:solidFill>
                <a:srgbClr val="FFC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080B80-B7FE-4E03-809E-8011868C4FD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26" y="321472"/>
            <a:ext cx="9272182" cy="13155042"/>
          </a:xfrm>
          <a:prstGeom prst="rect">
            <a:avLst/>
          </a:prstGeom>
        </p:spPr>
      </p:pic>
      <p:sp>
        <p:nvSpPr>
          <p:cNvPr id="139" name="TextBox 138">
            <a:extLst>
              <a:ext uri="{FF2B5EF4-FFF2-40B4-BE49-F238E27FC236}">
                <a16:creationId xmlns:a16="http://schemas.microsoft.com/office/drawing/2014/main" id="{54E7FB26-07A6-4EDB-A6CF-1B0C2243291D}"/>
              </a:ext>
            </a:extLst>
          </p:cNvPr>
          <p:cNvSpPr txBox="1"/>
          <p:nvPr/>
        </p:nvSpPr>
        <p:spPr>
          <a:xfrm>
            <a:off x="5189463" y="6122039"/>
            <a:ext cx="21336000" cy="34201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th-TH" sz="9600" b="1" spc="-120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การประชุม จัดตั้งศูนย์ </a:t>
            </a:r>
            <a:r>
              <a:rPr lang="en-US" sz="9600" b="1" spc="-120" dirty="0" err="1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Iclaim</a:t>
            </a:r>
            <a:endParaRPr lang="th-TH" sz="9600" b="1" spc="-120" dirty="0">
              <a:solidFill>
                <a:schemeClr val="accent1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>
              <a:lnSpc>
                <a:spcPts val="4200"/>
              </a:lnSpc>
            </a:pPr>
            <a:endParaRPr lang="th-TH" sz="6000" spc="-120" dirty="0">
              <a:solidFill>
                <a:srgbClr val="747A94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>
              <a:lnSpc>
                <a:spcPts val="4200"/>
              </a:lnSpc>
            </a:pPr>
            <a:r>
              <a:rPr lang="th-TH" sz="6000" spc="-120" dirty="0">
                <a:solidFill>
                  <a:srgbClr val="747A9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วันที่ 10 กรกฎาคม 2566</a:t>
            </a:r>
          </a:p>
          <a:p>
            <a:pPr algn="ctr">
              <a:lnSpc>
                <a:spcPts val="4200"/>
              </a:lnSpc>
            </a:pPr>
            <a:endParaRPr lang="th-TH" sz="6000" spc="-120" dirty="0">
              <a:solidFill>
                <a:srgbClr val="747A94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>
              <a:lnSpc>
                <a:spcPts val="4200"/>
              </a:lnSpc>
            </a:pPr>
            <a:r>
              <a:rPr lang="th-TH" sz="6000" spc="-120" dirty="0">
                <a:solidFill>
                  <a:srgbClr val="747A9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ห้องประชุม ร่มเกล้า</a:t>
            </a:r>
          </a:p>
          <a:p>
            <a:pPr algn="ctr">
              <a:lnSpc>
                <a:spcPts val="4200"/>
              </a:lnSpc>
            </a:pPr>
            <a:r>
              <a:rPr lang="en-US" sz="6000" spc="-120" dirty="0">
                <a:solidFill>
                  <a:srgbClr val="747A9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</p:txBody>
      </p:sp>
      <p:pic>
        <p:nvPicPr>
          <p:cNvPr id="140" name="Picture 139">
            <a:extLst>
              <a:ext uri="{FF2B5EF4-FFF2-40B4-BE49-F238E27FC236}">
                <a16:creationId xmlns:a16="http://schemas.microsoft.com/office/drawing/2014/main" id="{AAEA883F-F877-4263-8883-80AE17CAC40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9124" y="10632447"/>
            <a:ext cx="2705700" cy="306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706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37">
            <a:extLst>
              <a:ext uri="{FF2B5EF4-FFF2-40B4-BE49-F238E27FC236}">
                <a16:creationId xmlns:a16="http://schemas.microsoft.com/office/drawing/2014/main" id="{6FC55880-46E0-4589-8D81-FCD1595781B8}"/>
              </a:ext>
            </a:extLst>
          </p:cNvPr>
          <p:cNvSpPr>
            <a:spLocks/>
          </p:cNvSpPr>
          <p:nvPr/>
        </p:nvSpPr>
        <p:spPr bwMode="auto">
          <a:xfrm>
            <a:off x="20706280" y="759256"/>
            <a:ext cx="2759075" cy="2389188"/>
          </a:xfrm>
          <a:custGeom>
            <a:avLst/>
            <a:gdLst>
              <a:gd name="T0" fmla="*/ 2719 w 3626"/>
              <a:gd name="T1" fmla="*/ 0 h 3140"/>
              <a:gd name="T2" fmla="*/ 906 w 3626"/>
              <a:gd name="T3" fmla="*/ 0 h 3140"/>
              <a:gd name="T4" fmla="*/ 0 w 3626"/>
              <a:gd name="T5" fmla="*/ 1570 h 3140"/>
              <a:gd name="T6" fmla="*/ 906 w 3626"/>
              <a:gd name="T7" fmla="*/ 3140 h 3140"/>
              <a:gd name="T8" fmla="*/ 2719 w 3626"/>
              <a:gd name="T9" fmla="*/ 3140 h 3140"/>
              <a:gd name="T10" fmla="*/ 3626 w 3626"/>
              <a:gd name="T11" fmla="*/ 1570 h 3140"/>
              <a:gd name="T12" fmla="*/ 2719 w 3626"/>
              <a:gd name="T13" fmla="*/ 0 h 3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626" h="3140">
                <a:moveTo>
                  <a:pt x="2719" y="0"/>
                </a:moveTo>
                <a:lnTo>
                  <a:pt x="906" y="0"/>
                </a:lnTo>
                <a:lnTo>
                  <a:pt x="0" y="1570"/>
                </a:lnTo>
                <a:lnTo>
                  <a:pt x="906" y="3140"/>
                </a:lnTo>
                <a:lnTo>
                  <a:pt x="2719" y="3140"/>
                </a:lnTo>
                <a:lnTo>
                  <a:pt x="3626" y="1570"/>
                </a:lnTo>
                <a:lnTo>
                  <a:pt x="2719" y="0"/>
                </a:lnTo>
                <a:close/>
              </a:path>
            </a:pathLst>
          </a:custGeom>
          <a:solidFill>
            <a:srgbClr val="6250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Poppins" panose="00000500000000000000" pitchFamily="2" charset="0"/>
            </a:endParaRPr>
          </a:p>
        </p:txBody>
      </p:sp>
      <p:sp>
        <p:nvSpPr>
          <p:cNvPr id="3" name="Freeform 42">
            <a:extLst>
              <a:ext uri="{FF2B5EF4-FFF2-40B4-BE49-F238E27FC236}">
                <a16:creationId xmlns:a16="http://schemas.microsoft.com/office/drawing/2014/main" id="{480B7AD3-58BE-433E-8CF2-75D9F785FC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27893" y="1349171"/>
            <a:ext cx="946747" cy="1158875"/>
          </a:xfrm>
          <a:custGeom>
            <a:avLst/>
            <a:gdLst>
              <a:gd name="connsiteX0" fmla="*/ 166825 w 372004"/>
              <a:gd name="connsiteY0" fmla="*/ 328073 h 455355"/>
              <a:gd name="connsiteX1" fmla="*/ 206953 w 372004"/>
              <a:gd name="connsiteY1" fmla="*/ 328073 h 455355"/>
              <a:gd name="connsiteX2" fmla="*/ 214176 w 372004"/>
              <a:gd name="connsiteY2" fmla="*/ 334975 h 455355"/>
              <a:gd name="connsiteX3" fmla="*/ 206953 w 372004"/>
              <a:gd name="connsiteY3" fmla="*/ 341877 h 455355"/>
              <a:gd name="connsiteX4" fmla="*/ 166825 w 372004"/>
              <a:gd name="connsiteY4" fmla="*/ 341877 h 455355"/>
              <a:gd name="connsiteX5" fmla="*/ 159602 w 372004"/>
              <a:gd name="connsiteY5" fmla="*/ 334975 h 455355"/>
              <a:gd name="connsiteX6" fmla="*/ 166825 w 372004"/>
              <a:gd name="connsiteY6" fmla="*/ 328073 h 455355"/>
              <a:gd name="connsiteX7" fmla="*/ 166815 w 372004"/>
              <a:gd name="connsiteY7" fmla="*/ 241177 h 455355"/>
              <a:gd name="connsiteX8" fmla="*/ 306272 w 372004"/>
              <a:gd name="connsiteY8" fmla="*/ 241177 h 455355"/>
              <a:gd name="connsiteX9" fmla="*/ 313485 w 372004"/>
              <a:gd name="connsiteY9" fmla="*/ 248079 h 455355"/>
              <a:gd name="connsiteX10" fmla="*/ 306272 w 372004"/>
              <a:gd name="connsiteY10" fmla="*/ 254981 h 455355"/>
              <a:gd name="connsiteX11" fmla="*/ 166815 w 372004"/>
              <a:gd name="connsiteY11" fmla="*/ 254981 h 455355"/>
              <a:gd name="connsiteX12" fmla="*/ 159602 w 372004"/>
              <a:gd name="connsiteY12" fmla="*/ 248079 h 455355"/>
              <a:gd name="connsiteX13" fmla="*/ 166815 w 372004"/>
              <a:gd name="connsiteY13" fmla="*/ 241177 h 455355"/>
              <a:gd name="connsiteX14" fmla="*/ 14509 w 372004"/>
              <a:gd name="connsiteY14" fmla="*/ 214426 h 455355"/>
              <a:gd name="connsiteX15" fmla="*/ 14509 w 372004"/>
              <a:gd name="connsiteY15" fmla="*/ 369022 h 455355"/>
              <a:gd name="connsiteX16" fmla="*/ 28616 w 372004"/>
              <a:gd name="connsiteY16" fmla="*/ 348945 h 455355"/>
              <a:gd name="connsiteX17" fmla="*/ 28616 w 372004"/>
              <a:gd name="connsiteY17" fmla="*/ 234504 h 455355"/>
              <a:gd name="connsiteX18" fmla="*/ 14509 w 372004"/>
              <a:gd name="connsiteY18" fmla="*/ 214426 h 455355"/>
              <a:gd name="connsiteX19" fmla="*/ 149930 w 372004"/>
              <a:gd name="connsiteY19" fmla="*/ 213222 h 455355"/>
              <a:gd name="connsiteX20" fmla="*/ 128569 w 372004"/>
              <a:gd name="connsiteY20" fmla="*/ 234504 h 455355"/>
              <a:gd name="connsiteX21" fmla="*/ 128569 w 372004"/>
              <a:gd name="connsiteY21" fmla="*/ 348945 h 455355"/>
              <a:gd name="connsiteX22" fmla="*/ 149930 w 372004"/>
              <a:gd name="connsiteY22" fmla="*/ 370227 h 455355"/>
              <a:gd name="connsiteX23" fmla="*/ 357495 w 372004"/>
              <a:gd name="connsiteY23" fmla="*/ 370227 h 455355"/>
              <a:gd name="connsiteX24" fmla="*/ 357495 w 372004"/>
              <a:gd name="connsiteY24" fmla="*/ 298751 h 455355"/>
              <a:gd name="connsiteX25" fmla="*/ 167261 w 372004"/>
              <a:gd name="connsiteY25" fmla="*/ 298751 h 455355"/>
              <a:gd name="connsiteX26" fmla="*/ 160006 w 372004"/>
              <a:gd name="connsiteY26" fmla="*/ 291523 h 455355"/>
              <a:gd name="connsiteX27" fmla="*/ 167261 w 372004"/>
              <a:gd name="connsiteY27" fmla="*/ 284295 h 455355"/>
              <a:gd name="connsiteX28" fmla="*/ 357495 w 372004"/>
              <a:gd name="connsiteY28" fmla="*/ 284295 h 455355"/>
              <a:gd name="connsiteX29" fmla="*/ 357495 w 372004"/>
              <a:gd name="connsiteY29" fmla="*/ 213222 h 455355"/>
              <a:gd name="connsiteX30" fmla="*/ 100356 w 372004"/>
              <a:gd name="connsiteY30" fmla="*/ 113638 h 455355"/>
              <a:gd name="connsiteX31" fmla="*/ 100356 w 372004"/>
              <a:gd name="connsiteY31" fmla="*/ 134920 h 455355"/>
              <a:gd name="connsiteX32" fmla="*/ 78995 w 372004"/>
              <a:gd name="connsiteY32" fmla="*/ 156202 h 455355"/>
              <a:gd name="connsiteX33" fmla="*/ 49977 w 372004"/>
              <a:gd name="connsiteY33" fmla="*/ 156202 h 455355"/>
              <a:gd name="connsiteX34" fmla="*/ 14509 w 372004"/>
              <a:gd name="connsiteY34" fmla="*/ 191538 h 455355"/>
              <a:gd name="connsiteX35" fmla="*/ 14509 w 372004"/>
              <a:gd name="connsiteY35" fmla="*/ 199569 h 455355"/>
              <a:gd name="connsiteX36" fmla="*/ 43125 w 372004"/>
              <a:gd name="connsiteY36" fmla="*/ 234504 h 455355"/>
              <a:gd name="connsiteX37" fmla="*/ 43125 w 372004"/>
              <a:gd name="connsiteY37" fmla="*/ 348945 h 455355"/>
              <a:gd name="connsiteX38" fmla="*/ 14509 w 372004"/>
              <a:gd name="connsiteY38" fmla="*/ 383879 h 455355"/>
              <a:gd name="connsiteX39" fmla="*/ 14509 w 372004"/>
              <a:gd name="connsiteY39" fmla="*/ 405563 h 455355"/>
              <a:gd name="connsiteX40" fmla="*/ 49977 w 372004"/>
              <a:gd name="connsiteY40" fmla="*/ 440899 h 455355"/>
              <a:gd name="connsiteX41" fmla="*/ 322027 w 372004"/>
              <a:gd name="connsiteY41" fmla="*/ 440899 h 455355"/>
              <a:gd name="connsiteX42" fmla="*/ 357495 w 372004"/>
              <a:gd name="connsiteY42" fmla="*/ 405563 h 455355"/>
              <a:gd name="connsiteX43" fmla="*/ 357495 w 372004"/>
              <a:gd name="connsiteY43" fmla="*/ 384281 h 455355"/>
              <a:gd name="connsiteX44" fmla="*/ 149930 w 372004"/>
              <a:gd name="connsiteY44" fmla="*/ 384281 h 455355"/>
              <a:gd name="connsiteX45" fmla="*/ 114463 w 372004"/>
              <a:gd name="connsiteY45" fmla="*/ 348945 h 455355"/>
              <a:gd name="connsiteX46" fmla="*/ 114463 w 372004"/>
              <a:gd name="connsiteY46" fmla="*/ 234504 h 455355"/>
              <a:gd name="connsiteX47" fmla="*/ 149930 w 372004"/>
              <a:gd name="connsiteY47" fmla="*/ 199167 h 455355"/>
              <a:gd name="connsiteX48" fmla="*/ 357495 w 372004"/>
              <a:gd name="connsiteY48" fmla="*/ 199167 h 455355"/>
              <a:gd name="connsiteX49" fmla="*/ 357495 w 372004"/>
              <a:gd name="connsiteY49" fmla="*/ 191538 h 455355"/>
              <a:gd name="connsiteX50" fmla="*/ 322027 w 372004"/>
              <a:gd name="connsiteY50" fmla="*/ 156202 h 455355"/>
              <a:gd name="connsiteX51" fmla="*/ 293008 w 372004"/>
              <a:gd name="connsiteY51" fmla="*/ 156202 h 455355"/>
              <a:gd name="connsiteX52" fmla="*/ 271244 w 372004"/>
              <a:gd name="connsiteY52" fmla="*/ 134920 h 455355"/>
              <a:gd name="connsiteX53" fmla="*/ 271244 w 372004"/>
              <a:gd name="connsiteY53" fmla="*/ 113638 h 455355"/>
              <a:gd name="connsiteX54" fmla="*/ 306601 w 372004"/>
              <a:gd name="connsiteY54" fmla="*/ 26601 h 455355"/>
              <a:gd name="connsiteX55" fmla="*/ 313503 w 372004"/>
              <a:gd name="connsiteY55" fmla="*/ 33767 h 455355"/>
              <a:gd name="connsiteX56" fmla="*/ 313503 w 372004"/>
              <a:gd name="connsiteY56" fmla="*/ 77557 h 455355"/>
              <a:gd name="connsiteX57" fmla="*/ 306601 w 372004"/>
              <a:gd name="connsiteY57" fmla="*/ 84723 h 455355"/>
              <a:gd name="connsiteX58" fmla="*/ 299699 w 372004"/>
              <a:gd name="connsiteY58" fmla="*/ 77557 h 455355"/>
              <a:gd name="connsiteX59" fmla="*/ 299699 w 372004"/>
              <a:gd name="connsiteY59" fmla="*/ 33767 h 455355"/>
              <a:gd name="connsiteX60" fmla="*/ 306601 w 372004"/>
              <a:gd name="connsiteY60" fmla="*/ 26601 h 455355"/>
              <a:gd name="connsiteX61" fmla="*/ 271134 w 372004"/>
              <a:gd name="connsiteY61" fmla="*/ 26601 h 455355"/>
              <a:gd name="connsiteX62" fmla="*/ 278035 w 372004"/>
              <a:gd name="connsiteY62" fmla="*/ 33767 h 455355"/>
              <a:gd name="connsiteX63" fmla="*/ 278035 w 372004"/>
              <a:gd name="connsiteY63" fmla="*/ 77557 h 455355"/>
              <a:gd name="connsiteX64" fmla="*/ 271134 w 372004"/>
              <a:gd name="connsiteY64" fmla="*/ 84723 h 455355"/>
              <a:gd name="connsiteX65" fmla="*/ 264232 w 372004"/>
              <a:gd name="connsiteY65" fmla="*/ 77557 h 455355"/>
              <a:gd name="connsiteX66" fmla="*/ 264232 w 372004"/>
              <a:gd name="connsiteY66" fmla="*/ 33767 h 455355"/>
              <a:gd name="connsiteX67" fmla="*/ 271134 w 372004"/>
              <a:gd name="connsiteY67" fmla="*/ 26601 h 455355"/>
              <a:gd name="connsiteX68" fmla="*/ 237630 w 372004"/>
              <a:gd name="connsiteY68" fmla="*/ 26601 h 455355"/>
              <a:gd name="connsiteX69" fmla="*/ 244330 w 372004"/>
              <a:gd name="connsiteY69" fmla="*/ 33767 h 455355"/>
              <a:gd name="connsiteX70" fmla="*/ 244330 w 372004"/>
              <a:gd name="connsiteY70" fmla="*/ 77557 h 455355"/>
              <a:gd name="connsiteX71" fmla="*/ 237630 w 372004"/>
              <a:gd name="connsiteY71" fmla="*/ 84723 h 455355"/>
              <a:gd name="connsiteX72" fmla="*/ 230537 w 372004"/>
              <a:gd name="connsiteY72" fmla="*/ 77557 h 455355"/>
              <a:gd name="connsiteX73" fmla="*/ 230537 w 372004"/>
              <a:gd name="connsiteY73" fmla="*/ 33767 h 455355"/>
              <a:gd name="connsiteX74" fmla="*/ 237630 w 372004"/>
              <a:gd name="connsiteY74" fmla="*/ 26601 h 455355"/>
              <a:gd name="connsiteX75" fmla="*/ 201768 w 372004"/>
              <a:gd name="connsiteY75" fmla="*/ 26601 h 455355"/>
              <a:gd name="connsiteX76" fmla="*/ 208862 w 372004"/>
              <a:gd name="connsiteY76" fmla="*/ 33767 h 455355"/>
              <a:gd name="connsiteX77" fmla="*/ 208862 w 372004"/>
              <a:gd name="connsiteY77" fmla="*/ 77557 h 455355"/>
              <a:gd name="connsiteX78" fmla="*/ 201768 w 372004"/>
              <a:gd name="connsiteY78" fmla="*/ 84723 h 455355"/>
              <a:gd name="connsiteX79" fmla="*/ 195069 w 372004"/>
              <a:gd name="connsiteY79" fmla="*/ 77557 h 455355"/>
              <a:gd name="connsiteX80" fmla="*/ 195069 w 372004"/>
              <a:gd name="connsiteY80" fmla="*/ 33767 h 455355"/>
              <a:gd name="connsiteX81" fmla="*/ 201768 w 372004"/>
              <a:gd name="connsiteY81" fmla="*/ 26601 h 455355"/>
              <a:gd name="connsiteX82" fmla="*/ 168076 w 372004"/>
              <a:gd name="connsiteY82" fmla="*/ 26601 h 455355"/>
              <a:gd name="connsiteX83" fmla="*/ 175170 w 372004"/>
              <a:gd name="connsiteY83" fmla="*/ 33767 h 455355"/>
              <a:gd name="connsiteX84" fmla="*/ 175170 w 372004"/>
              <a:gd name="connsiteY84" fmla="*/ 77557 h 455355"/>
              <a:gd name="connsiteX85" fmla="*/ 168076 w 372004"/>
              <a:gd name="connsiteY85" fmla="*/ 84723 h 455355"/>
              <a:gd name="connsiteX86" fmla="*/ 161377 w 372004"/>
              <a:gd name="connsiteY86" fmla="*/ 77557 h 455355"/>
              <a:gd name="connsiteX87" fmla="*/ 161377 w 372004"/>
              <a:gd name="connsiteY87" fmla="*/ 33767 h 455355"/>
              <a:gd name="connsiteX88" fmla="*/ 168076 w 372004"/>
              <a:gd name="connsiteY88" fmla="*/ 26601 h 455355"/>
              <a:gd name="connsiteX89" fmla="*/ 132608 w 372004"/>
              <a:gd name="connsiteY89" fmla="*/ 26601 h 455355"/>
              <a:gd name="connsiteX90" fmla="*/ 139702 w 372004"/>
              <a:gd name="connsiteY90" fmla="*/ 33767 h 455355"/>
              <a:gd name="connsiteX91" fmla="*/ 139702 w 372004"/>
              <a:gd name="connsiteY91" fmla="*/ 77557 h 455355"/>
              <a:gd name="connsiteX92" fmla="*/ 132608 w 372004"/>
              <a:gd name="connsiteY92" fmla="*/ 84723 h 455355"/>
              <a:gd name="connsiteX93" fmla="*/ 125909 w 372004"/>
              <a:gd name="connsiteY93" fmla="*/ 77557 h 455355"/>
              <a:gd name="connsiteX94" fmla="*/ 125909 w 372004"/>
              <a:gd name="connsiteY94" fmla="*/ 33767 h 455355"/>
              <a:gd name="connsiteX95" fmla="*/ 132608 w 372004"/>
              <a:gd name="connsiteY95" fmla="*/ 26601 h 455355"/>
              <a:gd name="connsiteX96" fmla="*/ 99307 w 372004"/>
              <a:gd name="connsiteY96" fmla="*/ 26601 h 455355"/>
              <a:gd name="connsiteX97" fmla="*/ 106007 w 372004"/>
              <a:gd name="connsiteY97" fmla="*/ 33767 h 455355"/>
              <a:gd name="connsiteX98" fmla="*/ 106007 w 372004"/>
              <a:gd name="connsiteY98" fmla="*/ 77557 h 455355"/>
              <a:gd name="connsiteX99" fmla="*/ 99307 w 372004"/>
              <a:gd name="connsiteY99" fmla="*/ 84723 h 455355"/>
              <a:gd name="connsiteX100" fmla="*/ 92214 w 372004"/>
              <a:gd name="connsiteY100" fmla="*/ 77557 h 455355"/>
              <a:gd name="connsiteX101" fmla="*/ 92214 w 372004"/>
              <a:gd name="connsiteY101" fmla="*/ 33767 h 455355"/>
              <a:gd name="connsiteX102" fmla="*/ 99307 w 372004"/>
              <a:gd name="connsiteY102" fmla="*/ 26601 h 455355"/>
              <a:gd name="connsiteX103" fmla="*/ 63446 w 372004"/>
              <a:gd name="connsiteY103" fmla="*/ 26601 h 455355"/>
              <a:gd name="connsiteX104" fmla="*/ 70540 w 372004"/>
              <a:gd name="connsiteY104" fmla="*/ 33767 h 455355"/>
              <a:gd name="connsiteX105" fmla="*/ 70540 w 372004"/>
              <a:gd name="connsiteY105" fmla="*/ 77557 h 455355"/>
              <a:gd name="connsiteX106" fmla="*/ 63446 w 372004"/>
              <a:gd name="connsiteY106" fmla="*/ 84723 h 455355"/>
              <a:gd name="connsiteX107" fmla="*/ 56747 w 372004"/>
              <a:gd name="connsiteY107" fmla="*/ 77557 h 455355"/>
              <a:gd name="connsiteX108" fmla="*/ 56747 w 372004"/>
              <a:gd name="connsiteY108" fmla="*/ 33767 h 455355"/>
              <a:gd name="connsiteX109" fmla="*/ 63446 w 372004"/>
              <a:gd name="connsiteY109" fmla="*/ 26601 h 455355"/>
              <a:gd name="connsiteX110" fmla="*/ 59246 w 372004"/>
              <a:gd name="connsiteY110" fmla="*/ 14054 h 455355"/>
              <a:gd name="connsiteX111" fmla="*/ 43125 w 372004"/>
              <a:gd name="connsiteY111" fmla="*/ 30518 h 455355"/>
              <a:gd name="connsiteX112" fmla="*/ 43125 w 372004"/>
              <a:gd name="connsiteY112" fmla="*/ 83120 h 455355"/>
              <a:gd name="connsiteX113" fmla="*/ 59246 w 372004"/>
              <a:gd name="connsiteY113" fmla="*/ 99584 h 455355"/>
              <a:gd name="connsiteX114" fmla="*/ 312354 w 372004"/>
              <a:gd name="connsiteY114" fmla="*/ 99584 h 455355"/>
              <a:gd name="connsiteX115" fmla="*/ 328879 w 372004"/>
              <a:gd name="connsiteY115" fmla="*/ 83120 h 455355"/>
              <a:gd name="connsiteX116" fmla="*/ 328879 w 372004"/>
              <a:gd name="connsiteY116" fmla="*/ 30518 h 455355"/>
              <a:gd name="connsiteX117" fmla="*/ 312354 w 372004"/>
              <a:gd name="connsiteY117" fmla="*/ 14054 h 455355"/>
              <a:gd name="connsiteX118" fmla="*/ 59246 w 372004"/>
              <a:gd name="connsiteY118" fmla="*/ 0 h 455355"/>
              <a:gd name="connsiteX119" fmla="*/ 312354 w 372004"/>
              <a:gd name="connsiteY119" fmla="*/ 0 h 455355"/>
              <a:gd name="connsiteX120" fmla="*/ 343388 w 372004"/>
              <a:gd name="connsiteY120" fmla="*/ 30518 h 455355"/>
              <a:gd name="connsiteX121" fmla="*/ 343388 w 372004"/>
              <a:gd name="connsiteY121" fmla="*/ 83120 h 455355"/>
              <a:gd name="connsiteX122" fmla="*/ 312354 w 372004"/>
              <a:gd name="connsiteY122" fmla="*/ 113638 h 455355"/>
              <a:gd name="connsiteX123" fmla="*/ 285351 w 372004"/>
              <a:gd name="connsiteY123" fmla="*/ 113638 h 455355"/>
              <a:gd name="connsiteX124" fmla="*/ 285351 w 372004"/>
              <a:gd name="connsiteY124" fmla="*/ 134920 h 455355"/>
              <a:gd name="connsiteX125" fmla="*/ 293008 w 372004"/>
              <a:gd name="connsiteY125" fmla="*/ 142148 h 455355"/>
              <a:gd name="connsiteX126" fmla="*/ 322027 w 372004"/>
              <a:gd name="connsiteY126" fmla="*/ 142148 h 455355"/>
              <a:gd name="connsiteX127" fmla="*/ 372004 w 372004"/>
              <a:gd name="connsiteY127" fmla="*/ 191538 h 455355"/>
              <a:gd name="connsiteX128" fmla="*/ 372004 w 372004"/>
              <a:gd name="connsiteY128" fmla="*/ 199167 h 455355"/>
              <a:gd name="connsiteX129" fmla="*/ 372004 w 372004"/>
              <a:gd name="connsiteY129" fmla="*/ 384281 h 455355"/>
              <a:gd name="connsiteX130" fmla="*/ 372004 w 372004"/>
              <a:gd name="connsiteY130" fmla="*/ 405563 h 455355"/>
              <a:gd name="connsiteX131" fmla="*/ 322027 w 372004"/>
              <a:gd name="connsiteY131" fmla="*/ 455355 h 455355"/>
              <a:gd name="connsiteX132" fmla="*/ 49977 w 372004"/>
              <a:gd name="connsiteY132" fmla="*/ 455355 h 455355"/>
              <a:gd name="connsiteX133" fmla="*/ 0 w 372004"/>
              <a:gd name="connsiteY133" fmla="*/ 405563 h 455355"/>
              <a:gd name="connsiteX134" fmla="*/ 0 w 372004"/>
              <a:gd name="connsiteY134" fmla="*/ 191538 h 455355"/>
              <a:gd name="connsiteX135" fmla="*/ 49977 w 372004"/>
              <a:gd name="connsiteY135" fmla="*/ 142148 h 455355"/>
              <a:gd name="connsiteX136" fmla="*/ 78995 w 372004"/>
              <a:gd name="connsiteY136" fmla="*/ 142148 h 455355"/>
              <a:gd name="connsiteX137" fmla="*/ 86250 w 372004"/>
              <a:gd name="connsiteY137" fmla="*/ 134920 h 455355"/>
              <a:gd name="connsiteX138" fmla="*/ 86250 w 372004"/>
              <a:gd name="connsiteY138" fmla="*/ 113638 h 455355"/>
              <a:gd name="connsiteX139" fmla="*/ 59246 w 372004"/>
              <a:gd name="connsiteY139" fmla="*/ 113638 h 455355"/>
              <a:gd name="connsiteX140" fmla="*/ 28616 w 372004"/>
              <a:gd name="connsiteY140" fmla="*/ 83120 h 455355"/>
              <a:gd name="connsiteX141" fmla="*/ 28616 w 372004"/>
              <a:gd name="connsiteY141" fmla="*/ 30518 h 455355"/>
              <a:gd name="connsiteX142" fmla="*/ 59246 w 372004"/>
              <a:gd name="connsiteY142" fmla="*/ 0 h 455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372004" h="455355">
                <a:moveTo>
                  <a:pt x="166825" y="328073"/>
                </a:moveTo>
                <a:lnTo>
                  <a:pt x="206953" y="328073"/>
                </a:lnTo>
                <a:cubicBezTo>
                  <a:pt x="210564" y="328073"/>
                  <a:pt x="214176" y="331141"/>
                  <a:pt x="214176" y="334975"/>
                </a:cubicBezTo>
                <a:cubicBezTo>
                  <a:pt x="214176" y="338426"/>
                  <a:pt x="210564" y="341877"/>
                  <a:pt x="206953" y="341877"/>
                </a:cubicBezTo>
                <a:lnTo>
                  <a:pt x="166825" y="341877"/>
                </a:lnTo>
                <a:cubicBezTo>
                  <a:pt x="162812" y="341877"/>
                  <a:pt x="159602" y="338426"/>
                  <a:pt x="159602" y="334975"/>
                </a:cubicBezTo>
                <a:cubicBezTo>
                  <a:pt x="159602" y="331141"/>
                  <a:pt x="162812" y="328073"/>
                  <a:pt x="166825" y="328073"/>
                </a:cubicBezTo>
                <a:close/>
                <a:moveTo>
                  <a:pt x="166815" y="241177"/>
                </a:moveTo>
                <a:lnTo>
                  <a:pt x="306272" y="241177"/>
                </a:lnTo>
                <a:cubicBezTo>
                  <a:pt x="310279" y="241177"/>
                  <a:pt x="313485" y="244245"/>
                  <a:pt x="313485" y="248079"/>
                </a:cubicBezTo>
                <a:cubicBezTo>
                  <a:pt x="313485" y="251913"/>
                  <a:pt x="310279" y="254981"/>
                  <a:pt x="306272" y="254981"/>
                </a:cubicBezTo>
                <a:lnTo>
                  <a:pt x="166815" y="254981"/>
                </a:lnTo>
                <a:cubicBezTo>
                  <a:pt x="162808" y="254981"/>
                  <a:pt x="159602" y="251913"/>
                  <a:pt x="159602" y="248079"/>
                </a:cubicBezTo>
                <a:cubicBezTo>
                  <a:pt x="159602" y="244245"/>
                  <a:pt x="162808" y="241177"/>
                  <a:pt x="166815" y="241177"/>
                </a:cubicBezTo>
                <a:close/>
                <a:moveTo>
                  <a:pt x="14509" y="214426"/>
                </a:moveTo>
                <a:lnTo>
                  <a:pt x="14509" y="369022"/>
                </a:lnTo>
                <a:cubicBezTo>
                  <a:pt x="22570" y="365810"/>
                  <a:pt x="28616" y="357779"/>
                  <a:pt x="28616" y="348945"/>
                </a:cubicBezTo>
                <a:lnTo>
                  <a:pt x="28616" y="234504"/>
                </a:lnTo>
                <a:cubicBezTo>
                  <a:pt x="28616" y="225268"/>
                  <a:pt x="22570" y="217237"/>
                  <a:pt x="14509" y="214426"/>
                </a:cubicBezTo>
                <a:close/>
                <a:moveTo>
                  <a:pt x="149930" y="213222"/>
                </a:moveTo>
                <a:cubicBezTo>
                  <a:pt x="138242" y="213222"/>
                  <a:pt x="128569" y="222859"/>
                  <a:pt x="128569" y="234504"/>
                </a:cubicBezTo>
                <a:lnTo>
                  <a:pt x="128569" y="348945"/>
                </a:lnTo>
                <a:cubicBezTo>
                  <a:pt x="128569" y="360188"/>
                  <a:pt x="138242" y="370227"/>
                  <a:pt x="149930" y="370227"/>
                </a:cubicBezTo>
                <a:lnTo>
                  <a:pt x="357495" y="370227"/>
                </a:lnTo>
                <a:lnTo>
                  <a:pt x="357495" y="298751"/>
                </a:lnTo>
                <a:lnTo>
                  <a:pt x="167261" y="298751"/>
                </a:lnTo>
                <a:cubicBezTo>
                  <a:pt x="163230" y="298751"/>
                  <a:pt x="160006" y="295539"/>
                  <a:pt x="160006" y="291523"/>
                </a:cubicBezTo>
                <a:cubicBezTo>
                  <a:pt x="160006" y="287508"/>
                  <a:pt x="163230" y="284295"/>
                  <a:pt x="167261" y="284295"/>
                </a:cubicBezTo>
                <a:lnTo>
                  <a:pt x="357495" y="284295"/>
                </a:lnTo>
                <a:lnTo>
                  <a:pt x="357495" y="213222"/>
                </a:lnTo>
                <a:close/>
                <a:moveTo>
                  <a:pt x="100356" y="113638"/>
                </a:moveTo>
                <a:lnTo>
                  <a:pt x="100356" y="134920"/>
                </a:lnTo>
                <a:cubicBezTo>
                  <a:pt x="100356" y="146565"/>
                  <a:pt x="91086" y="156202"/>
                  <a:pt x="78995" y="156202"/>
                </a:cubicBezTo>
                <a:lnTo>
                  <a:pt x="49977" y="156202"/>
                </a:lnTo>
                <a:cubicBezTo>
                  <a:pt x="30228" y="156202"/>
                  <a:pt x="14509" y="172264"/>
                  <a:pt x="14509" y="191538"/>
                </a:cubicBezTo>
                <a:lnTo>
                  <a:pt x="14509" y="199569"/>
                </a:lnTo>
                <a:cubicBezTo>
                  <a:pt x="30631" y="203183"/>
                  <a:pt x="43125" y="217237"/>
                  <a:pt x="43125" y="234504"/>
                </a:cubicBezTo>
                <a:lnTo>
                  <a:pt x="43125" y="348945"/>
                </a:lnTo>
                <a:cubicBezTo>
                  <a:pt x="43125" y="366211"/>
                  <a:pt x="30631" y="380265"/>
                  <a:pt x="14509" y="383879"/>
                </a:cubicBezTo>
                <a:lnTo>
                  <a:pt x="14509" y="405563"/>
                </a:lnTo>
                <a:cubicBezTo>
                  <a:pt x="14509" y="424837"/>
                  <a:pt x="30228" y="440899"/>
                  <a:pt x="49977" y="440899"/>
                </a:cubicBezTo>
                <a:lnTo>
                  <a:pt x="322027" y="440899"/>
                </a:lnTo>
                <a:cubicBezTo>
                  <a:pt x="341776" y="440899"/>
                  <a:pt x="357495" y="424837"/>
                  <a:pt x="357495" y="405563"/>
                </a:cubicBezTo>
                <a:lnTo>
                  <a:pt x="357495" y="384281"/>
                </a:lnTo>
                <a:lnTo>
                  <a:pt x="149930" y="384281"/>
                </a:lnTo>
                <a:cubicBezTo>
                  <a:pt x="130584" y="384281"/>
                  <a:pt x="114463" y="368219"/>
                  <a:pt x="114463" y="348945"/>
                </a:cubicBezTo>
                <a:lnTo>
                  <a:pt x="114463" y="234504"/>
                </a:lnTo>
                <a:cubicBezTo>
                  <a:pt x="114463" y="214828"/>
                  <a:pt x="130584" y="199167"/>
                  <a:pt x="149930" y="199167"/>
                </a:cubicBezTo>
                <a:lnTo>
                  <a:pt x="357495" y="199167"/>
                </a:lnTo>
                <a:lnTo>
                  <a:pt x="357495" y="191538"/>
                </a:lnTo>
                <a:cubicBezTo>
                  <a:pt x="357495" y="172264"/>
                  <a:pt x="341776" y="156202"/>
                  <a:pt x="322027" y="156202"/>
                </a:cubicBezTo>
                <a:lnTo>
                  <a:pt x="293008" y="156202"/>
                </a:lnTo>
                <a:cubicBezTo>
                  <a:pt x="281320" y="156202"/>
                  <a:pt x="271244" y="146565"/>
                  <a:pt x="271244" y="134920"/>
                </a:cubicBezTo>
                <a:lnTo>
                  <a:pt x="271244" y="113638"/>
                </a:lnTo>
                <a:close/>
                <a:moveTo>
                  <a:pt x="306601" y="26601"/>
                </a:moveTo>
                <a:cubicBezTo>
                  <a:pt x="310435" y="26601"/>
                  <a:pt x="313503" y="29786"/>
                  <a:pt x="313503" y="33767"/>
                </a:cubicBezTo>
                <a:lnTo>
                  <a:pt x="313503" y="77557"/>
                </a:lnTo>
                <a:cubicBezTo>
                  <a:pt x="313503" y="81538"/>
                  <a:pt x="310435" y="84723"/>
                  <a:pt x="306601" y="84723"/>
                </a:cubicBezTo>
                <a:cubicBezTo>
                  <a:pt x="302767" y="84723"/>
                  <a:pt x="299699" y="81538"/>
                  <a:pt x="299699" y="77557"/>
                </a:cubicBezTo>
                <a:lnTo>
                  <a:pt x="299699" y="33767"/>
                </a:lnTo>
                <a:cubicBezTo>
                  <a:pt x="299699" y="29786"/>
                  <a:pt x="302767" y="26601"/>
                  <a:pt x="306601" y="26601"/>
                </a:cubicBezTo>
                <a:close/>
                <a:moveTo>
                  <a:pt x="271134" y="26601"/>
                </a:moveTo>
                <a:cubicBezTo>
                  <a:pt x="274968" y="26601"/>
                  <a:pt x="278035" y="29786"/>
                  <a:pt x="278035" y="33767"/>
                </a:cubicBezTo>
                <a:lnTo>
                  <a:pt x="278035" y="77557"/>
                </a:lnTo>
                <a:cubicBezTo>
                  <a:pt x="278035" y="81538"/>
                  <a:pt x="274968" y="84723"/>
                  <a:pt x="271134" y="84723"/>
                </a:cubicBezTo>
                <a:cubicBezTo>
                  <a:pt x="267299" y="84723"/>
                  <a:pt x="264232" y="81538"/>
                  <a:pt x="264232" y="77557"/>
                </a:cubicBezTo>
                <a:lnTo>
                  <a:pt x="264232" y="33767"/>
                </a:lnTo>
                <a:cubicBezTo>
                  <a:pt x="264232" y="29786"/>
                  <a:pt x="267299" y="26601"/>
                  <a:pt x="271134" y="26601"/>
                </a:cubicBezTo>
                <a:close/>
                <a:moveTo>
                  <a:pt x="237630" y="26601"/>
                </a:moveTo>
                <a:cubicBezTo>
                  <a:pt x="241571" y="26601"/>
                  <a:pt x="244330" y="29786"/>
                  <a:pt x="244330" y="33767"/>
                </a:cubicBezTo>
                <a:lnTo>
                  <a:pt x="244330" y="77557"/>
                </a:lnTo>
                <a:cubicBezTo>
                  <a:pt x="244330" y="81538"/>
                  <a:pt x="241571" y="84723"/>
                  <a:pt x="237630" y="84723"/>
                </a:cubicBezTo>
                <a:cubicBezTo>
                  <a:pt x="233690" y="84723"/>
                  <a:pt x="230537" y="81538"/>
                  <a:pt x="230537" y="77557"/>
                </a:cubicBezTo>
                <a:lnTo>
                  <a:pt x="230537" y="33767"/>
                </a:lnTo>
                <a:cubicBezTo>
                  <a:pt x="230537" y="29786"/>
                  <a:pt x="233690" y="26601"/>
                  <a:pt x="237630" y="26601"/>
                </a:cubicBezTo>
                <a:close/>
                <a:moveTo>
                  <a:pt x="201768" y="26601"/>
                </a:moveTo>
                <a:cubicBezTo>
                  <a:pt x="206103" y="26601"/>
                  <a:pt x="208862" y="29786"/>
                  <a:pt x="208862" y="33767"/>
                </a:cubicBezTo>
                <a:lnTo>
                  <a:pt x="208862" y="77557"/>
                </a:lnTo>
                <a:cubicBezTo>
                  <a:pt x="208862" y="81538"/>
                  <a:pt x="206103" y="84723"/>
                  <a:pt x="201768" y="84723"/>
                </a:cubicBezTo>
                <a:cubicBezTo>
                  <a:pt x="197827" y="84723"/>
                  <a:pt x="195069" y="81538"/>
                  <a:pt x="195069" y="77557"/>
                </a:cubicBezTo>
                <a:lnTo>
                  <a:pt x="195069" y="33767"/>
                </a:lnTo>
                <a:cubicBezTo>
                  <a:pt x="195069" y="29786"/>
                  <a:pt x="197827" y="26601"/>
                  <a:pt x="201768" y="26601"/>
                </a:cubicBezTo>
                <a:close/>
                <a:moveTo>
                  <a:pt x="168076" y="26601"/>
                </a:moveTo>
                <a:cubicBezTo>
                  <a:pt x="172017" y="26601"/>
                  <a:pt x="175170" y="29786"/>
                  <a:pt x="175170" y="33767"/>
                </a:cubicBezTo>
                <a:lnTo>
                  <a:pt x="175170" y="77557"/>
                </a:lnTo>
                <a:cubicBezTo>
                  <a:pt x="175170" y="81538"/>
                  <a:pt x="172017" y="84723"/>
                  <a:pt x="168076" y="84723"/>
                </a:cubicBezTo>
                <a:cubicBezTo>
                  <a:pt x="164530" y="84723"/>
                  <a:pt x="161377" y="81538"/>
                  <a:pt x="161377" y="77557"/>
                </a:cubicBezTo>
                <a:lnTo>
                  <a:pt x="161377" y="33767"/>
                </a:lnTo>
                <a:cubicBezTo>
                  <a:pt x="161377" y="29786"/>
                  <a:pt x="164530" y="26601"/>
                  <a:pt x="168076" y="26601"/>
                </a:cubicBezTo>
                <a:close/>
                <a:moveTo>
                  <a:pt x="132608" y="26601"/>
                </a:moveTo>
                <a:cubicBezTo>
                  <a:pt x="136549" y="26601"/>
                  <a:pt x="139702" y="29786"/>
                  <a:pt x="139702" y="33767"/>
                </a:cubicBezTo>
                <a:lnTo>
                  <a:pt x="139702" y="77557"/>
                </a:lnTo>
                <a:cubicBezTo>
                  <a:pt x="139702" y="81538"/>
                  <a:pt x="136549" y="84723"/>
                  <a:pt x="132608" y="84723"/>
                </a:cubicBezTo>
                <a:cubicBezTo>
                  <a:pt x="128667" y="84723"/>
                  <a:pt x="125909" y="81538"/>
                  <a:pt x="125909" y="77557"/>
                </a:cubicBezTo>
                <a:lnTo>
                  <a:pt x="125909" y="33767"/>
                </a:lnTo>
                <a:cubicBezTo>
                  <a:pt x="125909" y="29786"/>
                  <a:pt x="128667" y="26601"/>
                  <a:pt x="132608" y="26601"/>
                </a:cubicBezTo>
                <a:close/>
                <a:moveTo>
                  <a:pt x="99307" y="26601"/>
                </a:moveTo>
                <a:cubicBezTo>
                  <a:pt x="103248" y="26601"/>
                  <a:pt x="106007" y="29786"/>
                  <a:pt x="106007" y="33767"/>
                </a:cubicBezTo>
                <a:lnTo>
                  <a:pt x="106007" y="77557"/>
                </a:lnTo>
                <a:cubicBezTo>
                  <a:pt x="106007" y="81538"/>
                  <a:pt x="103248" y="84723"/>
                  <a:pt x="99307" y="84723"/>
                </a:cubicBezTo>
                <a:cubicBezTo>
                  <a:pt x="95367" y="84723"/>
                  <a:pt x="92214" y="81538"/>
                  <a:pt x="92214" y="77557"/>
                </a:cubicBezTo>
                <a:lnTo>
                  <a:pt x="92214" y="33767"/>
                </a:lnTo>
                <a:cubicBezTo>
                  <a:pt x="92214" y="29786"/>
                  <a:pt x="95367" y="26601"/>
                  <a:pt x="99307" y="26601"/>
                </a:cubicBezTo>
                <a:close/>
                <a:moveTo>
                  <a:pt x="63446" y="26601"/>
                </a:moveTo>
                <a:cubicBezTo>
                  <a:pt x="67387" y="26601"/>
                  <a:pt x="70540" y="29786"/>
                  <a:pt x="70540" y="33767"/>
                </a:cubicBezTo>
                <a:lnTo>
                  <a:pt x="70540" y="77557"/>
                </a:lnTo>
                <a:cubicBezTo>
                  <a:pt x="70540" y="81538"/>
                  <a:pt x="67387" y="84723"/>
                  <a:pt x="63446" y="84723"/>
                </a:cubicBezTo>
                <a:cubicBezTo>
                  <a:pt x="59900" y="84723"/>
                  <a:pt x="56747" y="81538"/>
                  <a:pt x="56747" y="77557"/>
                </a:cubicBezTo>
                <a:lnTo>
                  <a:pt x="56747" y="33767"/>
                </a:lnTo>
                <a:cubicBezTo>
                  <a:pt x="56747" y="29786"/>
                  <a:pt x="59900" y="26601"/>
                  <a:pt x="63446" y="26601"/>
                </a:cubicBezTo>
                <a:close/>
                <a:moveTo>
                  <a:pt x="59246" y="14054"/>
                </a:moveTo>
                <a:cubicBezTo>
                  <a:pt x="50380" y="14054"/>
                  <a:pt x="43125" y="21282"/>
                  <a:pt x="43125" y="30518"/>
                </a:cubicBezTo>
                <a:lnTo>
                  <a:pt x="43125" y="83120"/>
                </a:lnTo>
                <a:cubicBezTo>
                  <a:pt x="43125" y="91954"/>
                  <a:pt x="50380" y="99584"/>
                  <a:pt x="59246" y="99584"/>
                </a:cubicBezTo>
                <a:lnTo>
                  <a:pt x="312354" y="99584"/>
                </a:lnTo>
                <a:cubicBezTo>
                  <a:pt x="321221" y="99584"/>
                  <a:pt x="328879" y="91954"/>
                  <a:pt x="328879" y="83120"/>
                </a:cubicBezTo>
                <a:lnTo>
                  <a:pt x="328879" y="30518"/>
                </a:lnTo>
                <a:cubicBezTo>
                  <a:pt x="328879" y="21282"/>
                  <a:pt x="321221" y="14054"/>
                  <a:pt x="312354" y="14054"/>
                </a:cubicBezTo>
                <a:close/>
                <a:moveTo>
                  <a:pt x="59246" y="0"/>
                </a:moveTo>
                <a:lnTo>
                  <a:pt x="312354" y="0"/>
                </a:lnTo>
                <a:cubicBezTo>
                  <a:pt x="329685" y="0"/>
                  <a:pt x="343388" y="13653"/>
                  <a:pt x="343388" y="30518"/>
                </a:cubicBezTo>
                <a:lnTo>
                  <a:pt x="343388" y="83120"/>
                </a:lnTo>
                <a:cubicBezTo>
                  <a:pt x="343388" y="99985"/>
                  <a:pt x="329685" y="113638"/>
                  <a:pt x="312354" y="113638"/>
                </a:cubicBezTo>
                <a:lnTo>
                  <a:pt x="285351" y="113638"/>
                </a:lnTo>
                <a:lnTo>
                  <a:pt x="285351" y="134920"/>
                </a:lnTo>
                <a:cubicBezTo>
                  <a:pt x="285351" y="138534"/>
                  <a:pt x="288978" y="142148"/>
                  <a:pt x="293008" y="142148"/>
                </a:cubicBezTo>
                <a:lnTo>
                  <a:pt x="322027" y="142148"/>
                </a:lnTo>
                <a:cubicBezTo>
                  <a:pt x="349434" y="142148"/>
                  <a:pt x="372004" y="164233"/>
                  <a:pt x="372004" y="191538"/>
                </a:cubicBezTo>
                <a:lnTo>
                  <a:pt x="372004" y="199167"/>
                </a:lnTo>
                <a:lnTo>
                  <a:pt x="372004" y="384281"/>
                </a:lnTo>
                <a:lnTo>
                  <a:pt x="372004" y="405563"/>
                </a:lnTo>
                <a:cubicBezTo>
                  <a:pt x="372004" y="432868"/>
                  <a:pt x="349434" y="455355"/>
                  <a:pt x="322027" y="455355"/>
                </a:cubicBezTo>
                <a:lnTo>
                  <a:pt x="49977" y="455355"/>
                </a:lnTo>
                <a:cubicBezTo>
                  <a:pt x="22167" y="455355"/>
                  <a:pt x="0" y="432868"/>
                  <a:pt x="0" y="405563"/>
                </a:cubicBezTo>
                <a:lnTo>
                  <a:pt x="0" y="191538"/>
                </a:lnTo>
                <a:cubicBezTo>
                  <a:pt x="0" y="164233"/>
                  <a:pt x="22167" y="142148"/>
                  <a:pt x="49977" y="142148"/>
                </a:cubicBezTo>
                <a:lnTo>
                  <a:pt x="78995" y="142148"/>
                </a:lnTo>
                <a:cubicBezTo>
                  <a:pt x="83026" y="142148"/>
                  <a:pt x="86250" y="138534"/>
                  <a:pt x="86250" y="134920"/>
                </a:cubicBezTo>
                <a:lnTo>
                  <a:pt x="86250" y="113638"/>
                </a:lnTo>
                <a:lnTo>
                  <a:pt x="59246" y="113638"/>
                </a:lnTo>
                <a:cubicBezTo>
                  <a:pt x="42722" y="113638"/>
                  <a:pt x="28616" y="99985"/>
                  <a:pt x="28616" y="83120"/>
                </a:cubicBezTo>
                <a:lnTo>
                  <a:pt x="28616" y="30518"/>
                </a:lnTo>
                <a:cubicBezTo>
                  <a:pt x="28616" y="13653"/>
                  <a:pt x="42722" y="0"/>
                  <a:pt x="59246" y="0"/>
                </a:cubicBezTo>
                <a:close/>
              </a:path>
            </a:pathLst>
          </a:custGeom>
          <a:solidFill>
            <a:srgbClr val="F1F6F8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dirty="0">
              <a:latin typeface="Poppins" panose="000005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DBD5EF-8EC9-4064-A858-8B6CE7705735}"/>
              </a:ext>
            </a:extLst>
          </p:cNvPr>
          <p:cNvSpPr txBox="1"/>
          <p:nvPr/>
        </p:nvSpPr>
        <p:spPr>
          <a:xfrm>
            <a:off x="1803010" y="660681"/>
            <a:ext cx="48926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th-TH" sz="4400" dirty="0"/>
              <a:t>เตรียมรูปแบบการให้บริการ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9D19BD-E54A-4B01-A522-C520CEE9209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6130" y="10652553"/>
            <a:ext cx="2705700" cy="30634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953E32-88A5-41E5-AD7E-79555E6F76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420" y="1045402"/>
            <a:ext cx="8791757" cy="12766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213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81">
            <a:extLst>
              <a:ext uri="{FF2B5EF4-FFF2-40B4-BE49-F238E27FC236}">
                <a16:creationId xmlns:a16="http://schemas.microsoft.com/office/drawing/2014/main" id="{85FDE0A5-244F-44D1-B2C5-3ED0A7E9055A}"/>
              </a:ext>
            </a:extLst>
          </p:cNvPr>
          <p:cNvSpPr>
            <a:spLocks/>
          </p:cNvSpPr>
          <p:nvPr/>
        </p:nvSpPr>
        <p:spPr bwMode="auto">
          <a:xfrm>
            <a:off x="21416130" y="576655"/>
            <a:ext cx="2759075" cy="2389188"/>
          </a:xfrm>
          <a:custGeom>
            <a:avLst/>
            <a:gdLst>
              <a:gd name="T0" fmla="*/ 906 w 3626"/>
              <a:gd name="T1" fmla="*/ 0 h 3140"/>
              <a:gd name="T2" fmla="*/ 0 w 3626"/>
              <a:gd name="T3" fmla="*/ 1570 h 3140"/>
              <a:gd name="T4" fmla="*/ 906 w 3626"/>
              <a:gd name="T5" fmla="*/ 3140 h 3140"/>
              <a:gd name="T6" fmla="*/ 2719 w 3626"/>
              <a:gd name="T7" fmla="*/ 3140 h 3140"/>
              <a:gd name="T8" fmla="*/ 3626 w 3626"/>
              <a:gd name="T9" fmla="*/ 1570 h 3140"/>
              <a:gd name="T10" fmla="*/ 2719 w 3626"/>
              <a:gd name="T11" fmla="*/ 0 h 3140"/>
              <a:gd name="T12" fmla="*/ 906 w 3626"/>
              <a:gd name="T13" fmla="*/ 0 h 3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626" h="3140">
                <a:moveTo>
                  <a:pt x="906" y="0"/>
                </a:moveTo>
                <a:lnTo>
                  <a:pt x="0" y="1570"/>
                </a:lnTo>
                <a:lnTo>
                  <a:pt x="906" y="3140"/>
                </a:lnTo>
                <a:lnTo>
                  <a:pt x="2719" y="3140"/>
                </a:lnTo>
                <a:lnTo>
                  <a:pt x="3626" y="1570"/>
                </a:lnTo>
                <a:lnTo>
                  <a:pt x="2719" y="0"/>
                </a:lnTo>
                <a:lnTo>
                  <a:pt x="906" y="0"/>
                </a:lnTo>
                <a:close/>
              </a:path>
            </a:pathLst>
          </a:custGeom>
          <a:gradFill>
            <a:gsLst>
              <a:gs pos="51000">
                <a:srgbClr val="FDB1AC"/>
              </a:gs>
              <a:gs pos="100000">
                <a:srgbClr val="FF8C87"/>
              </a:gs>
            </a:gsLst>
            <a:lin ang="21594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Poppins" panose="00000500000000000000" pitchFamily="2" charset="0"/>
            </a:endParaRPr>
          </a:p>
        </p:txBody>
      </p:sp>
      <p:sp>
        <p:nvSpPr>
          <p:cNvPr id="4" name="Freeform 48">
            <a:extLst>
              <a:ext uri="{FF2B5EF4-FFF2-40B4-BE49-F238E27FC236}">
                <a16:creationId xmlns:a16="http://schemas.microsoft.com/office/drawing/2014/main" id="{CF46B1A3-8ADE-47E0-B8F6-7DC9841B1E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15058" y="1223619"/>
            <a:ext cx="1386367" cy="1061259"/>
          </a:xfrm>
          <a:custGeom>
            <a:avLst/>
            <a:gdLst>
              <a:gd name="connsiteX0" fmla="*/ 402831 w 536930"/>
              <a:gd name="connsiteY0" fmla="*/ 322752 h 411018"/>
              <a:gd name="connsiteX1" fmla="*/ 425201 w 536930"/>
              <a:gd name="connsiteY1" fmla="*/ 344033 h 411018"/>
              <a:gd name="connsiteX2" fmla="*/ 402831 w 536930"/>
              <a:gd name="connsiteY2" fmla="*/ 364919 h 411018"/>
              <a:gd name="connsiteX3" fmla="*/ 381274 w 536930"/>
              <a:gd name="connsiteY3" fmla="*/ 344033 h 411018"/>
              <a:gd name="connsiteX4" fmla="*/ 402831 w 536930"/>
              <a:gd name="connsiteY4" fmla="*/ 322752 h 411018"/>
              <a:gd name="connsiteX5" fmla="*/ 141474 w 536930"/>
              <a:gd name="connsiteY5" fmla="*/ 313886 h 411018"/>
              <a:gd name="connsiteX6" fmla="*/ 162755 w 536930"/>
              <a:gd name="connsiteY6" fmla="*/ 335850 h 411018"/>
              <a:gd name="connsiteX7" fmla="*/ 141474 w 536930"/>
              <a:gd name="connsiteY7" fmla="*/ 357813 h 411018"/>
              <a:gd name="connsiteX8" fmla="*/ 120588 w 536930"/>
              <a:gd name="connsiteY8" fmla="*/ 335850 h 411018"/>
              <a:gd name="connsiteX9" fmla="*/ 141474 w 536930"/>
              <a:gd name="connsiteY9" fmla="*/ 313886 h 411018"/>
              <a:gd name="connsiteX10" fmla="*/ 403199 w 536930"/>
              <a:gd name="connsiteY10" fmla="*/ 294563 h 411018"/>
              <a:gd name="connsiteX11" fmla="*/ 352599 w 536930"/>
              <a:gd name="connsiteY11" fmla="*/ 345739 h 411018"/>
              <a:gd name="connsiteX12" fmla="*/ 403199 w 536930"/>
              <a:gd name="connsiteY12" fmla="*/ 396915 h 411018"/>
              <a:gd name="connsiteX13" fmla="*/ 454201 w 536930"/>
              <a:gd name="connsiteY13" fmla="*/ 345739 h 411018"/>
              <a:gd name="connsiteX14" fmla="*/ 403199 w 536930"/>
              <a:gd name="connsiteY14" fmla="*/ 294563 h 411018"/>
              <a:gd name="connsiteX15" fmla="*/ 142164 w 536930"/>
              <a:gd name="connsiteY15" fmla="*/ 275624 h 411018"/>
              <a:gd name="connsiteX16" fmla="*/ 81925 w 536930"/>
              <a:gd name="connsiteY16" fmla="*/ 336068 h 411018"/>
              <a:gd name="connsiteX17" fmla="*/ 142164 w 536930"/>
              <a:gd name="connsiteY17" fmla="*/ 396915 h 411018"/>
              <a:gd name="connsiteX18" fmla="*/ 202403 w 536930"/>
              <a:gd name="connsiteY18" fmla="*/ 336068 h 411018"/>
              <a:gd name="connsiteX19" fmla="*/ 142164 w 536930"/>
              <a:gd name="connsiteY19" fmla="*/ 275624 h 411018"/>
              <a:gd name="connsiteX20" fmla="*/ 487935 w 536930"/>
              <a:gd name="connsiteY20" fmla="*/ 233313 h 411018"/>
              <a:gd name="connsiteX21" fmla="*/ 478297 w 536930"/>
              <a:gd name="connsiteY21" fmla="*/ 242984 h 411018"/>
              <a:gd name="connsiteX22" fmla="*/ 487935 w 536930"/>
              <a:gd name="connsiteY22" fmla="*/ 253058 h 411018"/>
              <a:gd name="connsiteX23" fmla="*/ 520063 w 536930"/>
              <a:gd name="connsiteY23" fmla="*/ 253058 h 411018"/>
              <a:gd name="connsiteX24" fmla="*/ 520063 w 536930"/>
              <a:gd name="connsiteY24" fmla="*/ 233313 h 411018"/>
              <a:gd name="connsiteX25" fmla="*/ 328103 w 536930"/>
              <a:gd name="connsiteY25" fmla="*/ 226990 h 411018"/>
              <a:gd name="connsiteX26" fmla="*/ 360946 w 536930"/>
              <a:gd name="connsiteY26" fmla="*/ 226990 h 411018"/>
              <a:gd name="connsiteX27" fmla="*/ 368464 w 536930"/>
              <a:gd name="connsiteY27" fmla="*/ 234084 h 411018"/>
              <a:gd name="connsiteX28" fmla="*/ 360946 w 536930"/>
              <a:gd name="connsiteY28" fmla="*/ 240783 h 411018"/>
              <a:gd name="connsiteX29" fmla="*/ 328103 w 536930"/>
              <a:gd name="connsiteY29" fmla="*/ 240783 h 411018"/>
              <a:gd name="connsiteX30" fmla="*/ 320980 w 536930"/>
              <a:gd name="connsiteY30" fmla="*/ 234084 h 411018"/>
              <a:gd name="connsiteX31" fmla="*/ 328103 w 536930"/>
              <a:gd name="connsiteY31" fmla="*/ 226990 h 411018"/>
              <a:gd name="connsiteX32" fmla="*/ 301194 w 536930"/>
              <a:gd name="connsiteY32" fmla="*/ 207927 h 411018"/>
              <a:gd name="connsiteX33" fmla="*/ 301194 w 536930"/>
              <a:gd name="connsiteY33" fmla="*/ 328814 h 411018"/>
              <a:gd name="connsiteX34" fmla="*/ 340551 w 536930"/>
              <a:gd name="connsiteY34" fmla="*/ 328814 h 411018"/>
              <a:gd name="connsiteX35" fmla="*/ 403199 w 536930"/>
              <a:gd name="connsiteY35" fmla="*/ 280459 h 411018"/>
              <a:gd name="connsiteX36" fmla="*/ 466249 w 536930"/>
              <a:gd name="connsiteY36" fmla="*/ 328814 h 411018"/>
              <a:gd name="connsiteX37" fmla="*/ 506409 w 536930"/>
              <a:gd name="connsiteY37" fmla="*/ 328814 h 411018"/>
              <a:gd name="connsiteX38" fmla="*/ 522472 w 536930"/>
              <a:gd name="connsiteY38" fmla="*/ 312696 h 411018"/>
              <a:gd name="connsiteX39" fmla="*/ 522472 w 536930"/>
              <a:gd name="connsiteY39" fmla="*/ 267162 h 411018"/>
              <a:gd name="connsiteX40" fmla="*/ 487935 w 536930"/>
              <a:gd name="connsiteY40" fmla="*/ 267162 h 411018"/>
              <a:gd name="connsiteX41" fmla="*/ 463438 w 536930"/>
              <a:gd name="connsiteY41" fmla="*/ 242984 h 411018"/>
              <a:gd name="connsiteX42" fmla="*/ 487935 w 536930"/>
              <a:gd name="connsiteY42" fmla="*/ 219210 h 411018"/>
              <a:gd name="connsiteX43" fmla="*/ 521669 w 536930"/>
              <a:gd name="connsiteY43" fmla="*/ 219210 h 411018"/>
              <a:gd name="connsiteX44" fmla="*/ 506409 w 536930"/>
              <a:gd name="connsiteY44" fmla="*/ 207927 h 411018"/>
              <a:gd name="connsiteX45" fmla="*/ 301194 w 536930"/>
              <a:gd name="connsiteY45" fmla="*/ 106381 h 411018"/>
              <a:gd name="connsiteX46" fmla="*/ 301194 w 536930"/>
              <a:gd name="connsiteY46" fmla="*/ 193823 h 411018"/>
              <a:gd name="connsiteX47" fmla="*/ 418058 w 536930"/>
              <a:gd name="connsiteY47" fmla="*/ 193823 h 411018"/>
              <a:gd name="connsiteX48" fmla="*/ 398380 w 536930"/>
              <a:gd name="connsiteY48" fmla="*/ 118873 h 411018"/>
              <a:gd name="connsiteX49" fmla="*/ 381915 w 536930"/>
              <a:gd name="connsiteY49" fmla="*/ 106381 h 411018"/>
              <a:gd name="connsiteX50" fmla="*/ 137593 w 536930"/>
              <a:gd name="connsiteY50" fmla="*/ 106321 h 411018"/>
              <a:gd name="connsiteX51" fmla="*/ 137191 w 536930"/>
              <a:gd name="connsiteY51" fmla="*/ 107128 h 411018"/>
              <a:gd name="connsiteX52" fmla="*/ 137191 w 536930"/>
              <a:gd name="connsiteY52" fmla="*/ 145820 h 411018"/>
              <a:gd name="connsiteX53" fmla="*/ 98215 w 536930"/>
              <a:gd name="connsiteY53" fmla="*/ 145820 h 411018"/>
              <a:gd name="connsiteX54" fmla="*/ 97813 w 536930"/>
              <a:gd name="connsiteY54" fmla="*/ 146626 h 411018"/>
              <a:gd name="connsiteX55" fmla="*/ 97813 w 536930"/>
              <a:gd name="connsiteY55" fmla="*/ 170405 h 411018"/>
              <a:gd name="connsiteX56" fmla="*/ 98215 w 536930"/>
              <a:gd name="connsiteY56" fmla="*/ 170808 h 411018"/>
              <a:gd name="connsiteX57" fmla="*/ 137191 w 536930"/>
              <a:gd name="connsiteY57" fmla="*/ 170808 h 411018"/>
              <a:gd name="connsiteX58" fmla="*/ 137191 w 536930"/>
              <a:gd name="connsiteY58" fmla="*/ 210306 h 411018"/>
              <a:gd name="connsiteX59" fmla="*/ 137593 w 536930"/>
              <a:gd name="connsiteY59" fmla="*/ 210306 h 411018"/>
              <a:gd name="connsiteX60" fmla="*/ 161702 w 536930"/>
              <a:gd name="connsiteY60" fmla="*/ 210306 h 411018"/>
              <a:gd name="connsiteX61" fmla="*/ 162104 w 536930"/>
              <a:gd name="connsiteY61" fmla="*/ 210306 h 411018"/>
              <a:gd name="connsiteX62" fmla="*/ 162104 w 536930"/>
              <a:gd name="connsiteY62" fmla="*/ 170808 h 411018"/>
              <a:gd name="connsiteX63" fmla="*/ 201080 w 536930"/>
              <a:gd name="connsiteY63" fmla="*/ 170808 h 411018"/>
              <a:gd name="connsiteX64" fmla="*/ 201482 w 536930"/>
              <a:gd name="connsiteY64" fmla="*/ 170405 h 411018"/>
              <a:gd name="connsiteX65" fmla="*/ 201482 w 536930"/>
              <a:gd name="connsiteY65" fmla="*/ 146626 h 411018"/>
              <a:gd name="connsiteX66" fmla="*/ 201080 w 536930"/>
              <a:gd name="connsiteY66" fmla="*/ 145820 h 411018"/>
              <a:gd name="connsiteX67" fmla="*/ 162104 w 536930"/>
              <a:gd name="connsiteY67" fmla="*/ 145820 h 411018"/>
              <a:gd name="connsiteX68" fmla="*/ 162104 w 536930"/>
              <a:gd name="connsiteY68" fmla="*/ 107128 h 411018"/>
              <a:gd name="connsiteX69" fmla="*/ 161702 w 536930"/>
              <a:gd name="connsiteY69" fmla="*/ 106321 h 411018"/>
              <a:gd name="connsiteX70" fmla="*/ 137593 w 536930"/>
              <a:gd name="connsiteY70" fmla="*/ 92215 h 411018"/>
              <a:gd name="connsiteX71" fmla="*/ 161702 w 536930"/>
              <a:gd name="connsiteY71" fmla="*/ 92215 h 411018"/>
              <a:gd name="connsiteX72" fmla="*/ 176569 w 536930"/>
              <a:gd name="connsiteY72" fmla="*/ 107128 h 411018"/>
              <a:gd name="connsiteX73" fmla="*/ 176569 w 536930"/>
              <a:gd name="connsiteY73" fmla="*/ 131713 h 411018"/>
              <a:gd name="connsiteX74" fmla="*/ 201080 w 536930"/>
              <a:gd name="connsiteY74" fmla="*/ 131713 h 411018"/>
              <a:gd name="connsiteX75" fmla="*/ 215947 w 536930"/>
              <a:gd name="connsiteY75" fmla="*/ 146626 h 411018"/>
              <a:gd name="connsiteX76" fmla="*/ 215947 w 536930"/>
              <a:gd name="connsiteY76" fmla="*/ 170405 h 411018"/>
              <a:gd name="connsiteX77" fmla="*/ 201080 w 536930"/>
              <a:gd name="connsiteY77" fmla="*/ 185318 h 411018"/>
              <a:gd name="connsiteX78" fmla="*/ 176569 w 536930"/>
              <a:gd name="connsiteY78" fmla="*/ 185318 h 411018"/>
              <a:gd name="connsiteX79" fmla="*/ 176569 w 536930"/>
              <a:gd name="connsiteY79" fmla="*/ 210306 h 411018"/>
              <a:gd name="connsiteX80" fmla="*/ 161702 w 536930"/>
              <a:gd name="connsiteY80" fmla="*/ 224816 h 411018"/>
              <a:gd name="connsiteX81" fmla="*/ 137593 w 536930"/>
              <a:gd name="connsiteY81" fmla="*/ 224816 h 411018"/>
              <a:gd name="connsiteX82" fmla="*/ 122726 w 536930"/>
              <a:gd name="connsiteY82" fmla="*/ 210306 h 411018"/>
              <a:gd name="connsiteX83" fmla="*/ 122726 w 536930"/>
              <a:gd name="connsiteY83" fmla="*/ 185318 h 411018"/>
              <a:gd name="connsiteX84" fmla="*/ 98215 w 536930"/>
              <a:gd name="connsiteY84" fmla="*/ 185318 h 411018"/>
              <a:gd name="connsiteX85" fmla="*/ 83348 w 536930"/>
              <a:gd name="connsiteY85" fmla="*/ 170405 h 411018"/>
              <a:gd name="connsiteX86" fmla="*/ 83348 w 536930"/>
              <a:gd name="connsiteY86" fmla="*/ 146626 h 411018"/>
              <a:gd name="connsiteX87" fmla="*/ 98215 w 536930"/>
              <a:gd name="connsiteY87" fmla="*/ 131713 h 411018"/>
              <a:gd name="connsiteX88" fmla="*/ 122726 w 536930"/>
              <a:gd name="connsiteY88" fmla="*/ 131713 h 411018"/>
              <a:gd name="connsiteX89" fmla="*/ 122726 w 536930"/>
              <a:gd name="connsiteY89" fmla="*/ 107128 h 411018"/>
              <a:gd name="connsiteX90" fmla="*/ 137593 w 536930"/>
              <a:gd name="connsiteY90" fmla="*/ 92215 h 411018"/>
              <a:gd name="connsiteX91" fmla="*/ 37750 w 536930"/>
              <a:gd name="connsiteY91" fmla="*/ 55608 h 411018"/>
              <a:gd name="connsiteX92" fmla="*/ 14457 w 536930"/>
              <a:gd name="connsiteY92" fmla="*/ 78980 h 411018"/>
              <a:gd name="connsiteX93" fmla="*/ 14457 w 536930"/>
              <a:gd name="connsiteY93" fmla="*/ 305443 h 411018"/>
              <a:gd name="connsiteX94" fmla="*/ 37750 w 536930"/>
              <a:gd name="connsiteY94" fmla="*/ 328814 h 411018"/>
              <a:gd name="connsiteX95" fmla="*/ 67869 w 536930"/>
              <a:gd name="connsiteY95" fmla="*/ 328814 h 411018"/>
              <a:gd name="connsiteX96" fmla="*/ 142164 w 536930"/>
              <a:gd name="connsiteY96" fmla="*/ 261520 h 411018"/>
              <a:gd name="connsiteX97" fmla="*/ 216458 w 536930"/>
              <a:gd name="connsiteY97" fmla="*/ 328814 h 411018"/>
              <a:gd name="connsiteX98" fmla="*/ 260232 w 536930"/>
              <a:gd name="connsiteY98" fmla="*/ 328814 h 411018"/>
              <a:gd name="connsiteX99" fmla="*/ 286737 w 536930"/>
              <a:gd name="connsiteY99" fmla="*/ 328814 h 411018"/>
              <a:gd name="connsiteX100" fmla="*/ 286737 w 536930"/>
              <a:gd name="connsiteY100" fmla="*/ 78980 h 411018"/>
              <a:gd name="connsiteX101" fmla="*/ 263445 w 536930"/>
              <a:gd name="connsiteY101" fmla="*/ 55608 h 411018"/>
              <a:gd name="connsiteX102" fmla="*/ 150597 w 536930"/>
              <a:gd name="connsiteY102" fmla="*/ 14507 h 411018"/>
              <a:gd name="connsiteX103" fmla="*/ 116462 w 536930"/>
              <a:gd name="connsiteY103" fmla="*/ 41505 h 411018"/>
              <a:gd name="connsiteX104" fmla="*/ 184733 w 536930"/>
              <a:gd name="connsiteY104" fmla="*/ 41505 h 411018"/>
              <a:gd name="connsiteX105" fmla="*/ 150597 w 536930"/>
              <a:gd name="connsiteY105" fmla="*/ 14507 h 411018"/>
              <a:gd name="connsiteX106" fmla="*/ 150597 w 536930"/>
              <a:gd name="connsiteY106" fmla="*/ 0 h 411018"/>
              <a:gd name="connsiteX107" fmla="*/ 199190 w 536930"/>
              <a:gd name="connsiteY107" fmla="*/ 41505 h 411018"/>
              <a:gd name="connsiteX108" fmla="*/ 263445 w 536930"/>
              <a:gd name="connsiteY108" fmla="*/ 41505 h 411018"/>
              <a:gd name="connsiteX109" fmla="*/ 301194 w 536930"/>
              <a:gd name="connsiteY109" fmla="*/ 78980 h 411018"/>
              <a:gd name="connsiteX110" fmla="*/ 301194 w 536930"/>
              <a:gd name="connsiteY110" fmla="*/ 92278 h 411018"/>
              <a:gd name="connsiteX111" fmla="*/ 381915 w 536930"/>
              <a:gd name="connsiteY111" fmla="*/ 92278 h 411018"/>
              <a:gd name="connsiteX112" fmla="*/ 412034 w 536930"/>
              <a:gd name="connsiteY112" fmla="*/ 115246 h 411018"/>
              <a:gd name="connsiteX113" fmla="*/ 432917 w 536930"/>
              <a:gd name="connsiteY113" fmla="*/ 193823 h 411018"/>
              <a:gd name="connsiteX114" fmla="*/ 506409 w 536930"/>
              <a:gd name="connsiteY114" fmla="*/ 193823 h 411018"/>
              <a:gd name="connsiteX115" fmla="*/ 536930 w 536930"/>
              <a:gd name="connsiteY115" fmla="*/ 224045 h 411018"/>
              <a:gd name="connsiteX116" fmla="*/ 536930 w 536930"/>
              <a:gd name="connsiteY116" fmla="*/ 312696 h 411018"/>
              <a:gd name="connsiteX117" fmla="*/ 506409 w 536930"/>
              <a:gd name="connsiteY117" fmla="*/ 343321 h 411018"/>
              <a:gd name="connsiteX118" fmla="*/ 468257 w 536930"/>
              <a:gd name="connsiteY118" fmla="*/ 343321 h 411018"/>
              <a:gd name="connsiteX119" fmla="*/ 468257 w 536930"/>
              <a:gd name="connsiteY119" fmla="*/ 345739 h 411018"/>
              <a:gd name="connsiteX120" fmla="*/ 403199 w 536930"/>
              <a:gd name="connsiteY120" fmla="*/ 411018 h 411018"/>
              <a:gd name="connsiteX121" fmla="*/ 338141 w 536930"/>
              <a:gd name="connsiteY121" fmla="*/ 345739 h 411018"/>
              <a:gd name="connsiteX122" fmla="*/ 338543 w 536930"/>
              <a:gd name="connsiteY122" fmla="*/ 343321 h 411018"/>
              <a:gd name="connsiteX123" fmla="*/ 301194 w 536930"/>
              <a:gd name="connsiteY123" fmla="*/ 343321 h 411018"/>
              <a:gd name="connsiteX124" fmla="*/ 260232 w 536930"/>
              <a:gd name="connsiteY124" fmla="*/ 343321 h 411018"/>
              <a:gd name="connsiteX125" fmla="*/ 216458 w 536930"/>
              <a:gd name="connsiteY125" fmla="*/ 343321 h 411018"/>
              <a:gd name="connsiteX126" fmla="*/ 142164 w 536930"/>
              <a:gd name="connsiteY126" fmla="*/ 411018 h 411018"/>
              <a:gd name="connsiteX127" fmla="*/ 67869 w 536930"/>
              <a:gd name="connsiteY127" fmla="*/ 343321 h 411018"/>
              <a:gd name="connsiteX128" fmla="*/ 37750 w 536930"/>
              <a:gd name="connsiteY128" fmla="*/ 343321 h 411018"/>
              <a:gd name="connsiteX129" fmla="*/ 0 w 536930"/>
              <a:gd name="connsiteY129" fmla="*/ 305443 h 411018"/>
              <a:gd name="connsiteX130" fmla="*/ 0 w 536930"/>
              <a:gd name="connsiteY130" fmla="*/ 78980 h 411018"/>
              <a:gd name="connsiteX131" fmla="*/ 37750 w 536930"/>
              <a:gd name="connsiteY131" fmla="*/ 41505 h 411018"/>
              <a:gd name="connsiteX132" fmla="*/ 102406 w 536930"/>
              <a:gd name="connsiteY132" fmla="*/ 41505 h 411018"/>
              <a:gd name="connsiteX133" fmla="*/ 150597 w 536930"/>
              <a:gd name="connsiteY133" fmla="*/ 0 h 411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</a:cxnLst>
            <a:rect l="l" t="t" r="r" b="b"/>
            <a:pathLst>
              <a:path w="536930" h="411018">
                <a:moveTo>
                  <a:pt x="402831" y="322752"/>
                </a:moveTo>
                <a:cubicBezTo>
                  <a:pt x="415033" y="322752"/>
                  <a:pt x="425201" y="332210"/>
                  <a:pt x="425201" y="344033"/>
                </a:cubicBezTo>
                <a:cubicBezTo>
                  <a:pt x="425201" y="355461"/>
                  <a:pt x="415033" y="364919"/>
                  <a:pt x="402831" y="364919"/>
                </a:cubicBezTo>
                <a:cubicBezTo>
                  <a:pt x="391036" y="364919"/>
                  <a:pt x="381274" y="355461"/>
                  <a:pt x="381274" y="344033"/>
                </a:cubicBezTo>
                <a:cubicBezTo>
                  <a:pt x="381274" y="332210"/>
                  <a:pt x="391036" y="322752"/>
                  <a:pt x="402831" y="322752"/>
                </a:cubicBezTo>
                <a:close/>
                <a:moveTo>
                  <a:pt x="141474" y="313886"/>
                </a:moveTo>
                <a:cubicBezTo>
                  <a:pt x="153297" y="313886"/>
                  <a:pt x="162755" y="323648"/>
                  <a:pt x="162755" y="335850"/>
                </a:cubicBezTo>
                <a:cubicBezTo>
                  <a:pt x="162755" y="348052"/>
                  <a:pt x="153297" y="357813"/>
                  <a:pt x="141474" y="357813"/>
                </a:cubicBezTo>
                <a:cubicBezTo>
                  <a:pt x="129652" y="357813"/>
                  <a:pt x="120588" y="348052"/>
                  <a:pt x="120588" y="335850"/>
                </a:cubicBezTo>
                <a:cubicBezTo>
                  <a:pt x="120588" y="323648"/>
                  <a:pt x="129652" y="313886"/>
                  <a:pt x="141474" y="313886"/>
                </a:cubicBezTo>
                <a:close/>
                <a:moveTo>
                  <a:pt x="403199" y="294563"/>
                </a:moveTo>
                <a:cubicBezTo>
                  <a:pt x="375489" y="294563"/>
                  <a:pt x="352599" y="317532"/>
                  <a:pt x="352599" y="345739"/>
                </a:cubicBezTo>
                <a:cubicBezTo>
                  <a:pt x="352599" y="373543"/>
                  <a:pt x="375489" y="396915"/>
                  <a:pt x="403199" y="396915"/>
                </a:cubicBezTo>
                <a:cubicBezTo>
                  <a:pt x="431311" y="396915"/>
                  <a:pt x="454201" y="373543"/>
                  <a:pt x="454201" y="345739"/>
                </a:cubicBezTo>
                <a:cubicBezTo>
                  <a:pt x="454201" y="317532"/>
                  <a:pt x="431311" y="294563"/>
                  <a:pt x="403199" y="294563"/>
                </a:cubicBezTo>
                <a:close/>
                <a:moveTo>
                  <a:pt x="142164" y="275624"/>
                </a:moveTo>
                <a:cubicBezTo>
                  <a:pt x="108832" y="275624"/>
                  <a:pt x="81925" y="303025"/>
                  <a:pt x="81925" y="336068"/>
                </a:cubicBezTo>
                <a:cubicBezTo>
                  <a:pt x="81925" y="369513"/>
                  <a:pt x="108832" y="396915"/>
                  <a:pt x="142164" y="396915"/>
                </a:cubicBezTo>
                <a:cubicBezTo>
                  <a:pt x="175094" y="396915"/>
                  <a:pt x="202403" y="369513"/>
                  <a:pt x="202403" y="336068"/>
                </a:cubicBezTo>
                <a:cubicBezTo>
                  <a:pt x="202403" y="303025"/>
                  <a:pt x="175094" y="275624"/>
                  <a:pt x="142164" y="275624"/>
                </a:cubicBezTo>
                <a:close/>
                <a:moveTo>
                  <a:pt x="487935" y="233313"/>
                </a:moveTo>
                <a:cubicBezTo>
                  <a:pt x="482313" y="233313"/>
                  <a:pt x="478297" y="237746"/>
                  <a:pt x="478297" y="242984"/>
                </a:cubicBezTo>
                <a:cubicBezTo>
                  <a:pt x="478297" y="248626"/>
                  <a:pt x="482313" y="253058"/>
                  <a:pt x="487935" y="253058"/>
                </a:cubicBezTo>
                <a:lnTo>
                  <a:pt x="520063" y="253058"/>
                </a:lnTo>
                <a:lnTo>
                  <a:pt x="520063" y="233313"/>
                </a:lnTo>
                <a:close/>
                <a:moveTo>
                  <a:pt x="328103" y="226990"/>
                </a:moveTo>
                <a:lnTo>
                  <a:pt x="360946" y="226990"/>
                </a:lnTo>
                <a:cubicBezTo>
                  <a:pt x="364903" y="226990"/>
                  <a:pt x="368464" y="230143"/>
                  <a:pt x="368464" y="234084"/>
                </a:cubicBezTo>
                <a:cubicBezTo>
                  <a:pt x="368464" y="237630"/>
                  <a:pt x="364903" y="240783"/>
                  <a:pt x="360946" y="240783"/>
                </a:cubicBezTo>
                <a:lnTo>
                  <a:pt x="328103" y="240783"/>
                </a:lnTo>
                <a:cubicBezTo>
                  <a:pt x="324146" y="240783"/>
                  <a:pt x="320980" y="237630"/>
                  <a:pt x="320980" y="234084"/>
                </a:cubicBezTo>
                <a:cubicBezTo>
                  <a:pt x="320980" y="230143"/>
                  <a:pt x="324146" y="226990"/>
                  <a:pt x="328103" y="226990"/>
                </a:cubicBezTo>
                <a:close/>
                <a:moveTo>
                  <a:pt x="301194" y="207927"/>
                </a:moveTo>
                <a:lnTo>
                  <a:pt x="301194" y="328814"/>
                </a:lnTo>
                <a:lnTo>
                  <a:pt x="340551" y="328814"/>
                </a:lnTo>
                <a:cubicBezTo>
                  <a:pt x="348181" y="301010"/>
                  <a:pt x="373481" y="280459"/>
                  <a:pt x="403199" y="280459"/>
                </a:cubicBezTo>
                <a:cubicBezTo>
                  <a:pt x="433720" y="280459"/>
                  <a:pt x="458619" y="301010"/>
                  <a:pt x="466249" y="328814"/>
                </a:cubicBezTo>
                <a:lnTo>
                  <a:pt x="506409" y="328814"/>
                </a:lnTo>
                <a:cubicBezTo>
                  <a:pt x="515645" y="328814"/>
                  <a:pt x="522472" y="321561"/>
                  <a:pt x="522472" y="312696"/>
                </a:cubicBezTo>
                <a:lnTo>
                  <a:pt x="522472" y="267162"/>
                </a:lnTo>
                <a:lnTo>
                  <a:pt x="487935" y="267162"/>
                </a:lnTo>
                <a:cubicBezTo>
                  <a:pt x="474683" y="267162"/>
                  <a:pt x="463438" y="256282"/>
                  <a:pt x="463438" y="242984"/>
                </a:cubicBezTo>
                <a:cubicBezTo>
                  <a:pt x="463438" y="230090"/>
                  <a:pt x="474683" y="219210"/>
                  <a:pt x="487935" y="219210"/>
                </a:cubicBezTo>
                <a:lnTo>
                  <a:pt x="521669" y="219210"/>
                </a:lnTo>
                <a:cubicBezTo>
                  <a:pt x="519661" y="212762"/>
                  <a:pt x="514039" y="207927"/>
                  <a:pt x="506409" y="207927"/>
                </a:cubicBezTo>
                <a:close/>
                <a:moveTo>
                  <a:pt x="301194" y="106381"/>
                </a:moveTo>
                <a:lnTo>
                  <a:pt x="301194" y="193823"/>
                </a:lnTo>
                <a:lnTo>
                  <a:pt x="418058" y="193823"/>
                </a:lnTo>
                <a:lnTo>
                  <a:pt x="398380" y="118873"/>
                </a:lnTo>
                <a:cubicBezTo>
                  <a:pt x="396774" y="111620"/>
                  <a:pt x="389947" y="106381"/>
                  <a:pt x="381915" y="106381"/>
                </a:cubicBezTo>
                <a:close/>
                <a:moveTo>
                  <a:pt x="137593" y="106321"/>
                </a:moveTo>
                <a:cubicBezTo>
                  <a:pt x="137191" y="106321"/>
                  <a:pt x="137191" y="106725"/>
                  <a:pt x="137191" y="107128"/>
                </a:cubicBezTo>
                <a:lnTo>
                  <a:pt x="137191" y="145820"/>
                </a:lnTo>
                <a:lnTo>
                  <a:pt x="98215" y="145820"/>
                </a:lnTo>
                <a:cubicBezTo>
                  <a:pt x="97813" y="145820"/>
                  <a:pt x="97813" y="146223"/>
                  <a:pt x="97813" y="146626"/>
                </a:cubicBezTo>
                <a:lnTo>
                  <a:pt x="97813" y="170405"/>
                </a:lnTo>
                <a:cubicBezTo>
                  <a:pt x="97813" y="170808"/>
                  <a:pt x="97813" y="170808"/>
                  <a:pt x="98215" y="170808"/>
                </a:cubicBezTo>
                <a:lnTo>
                  <a:pt x="137191" y="170808"/>
                </a:lnTo>
                <a:lnTo>
                  <a:pt x="137191" y="210306"/>
                </a:lnTo>
                <a:cubicBezTo>
                  <a:pt x="137191" y="210306"/>
                  <a:pt x="137191" y="210306"/>
                  <a:pt x="137593" y="210306"/>
                </a:cubicBezTo>
                <a:lnTo>
                  <a:pt x="161702" y="210306"/>
                </a:lnTo>
                <a:cubicBezTo>
                  <a:pt x="161702" y="210306"/>
                  <a:pt x="162104" y="210306"/>
                  <a:pt x="162104" y="210306"/>
                </a:cubicBezTo>
                <a:lnTo>
                  <a:pt x="162104" y="170808"/>
                </a:lnTo>
                <a:lnTo>
                  <a:pt x="201080" y="170808"/>
                </a:lnTo>
                <a:cubicBezTo>
                  <a:pt x="201080" y="170808"/>
                  <a:pt x="201482" y="170808"/>
                  <a:pt x="201482" y="170405"/>
                </a:cubicBezTo>
                <a:lnTo>
                  <a:pt x="201482" y="146626"/>
                </a:lnTo>
                <a:cubicBezTo>
                  <a:pt x="201482" y="146223"/>
                  <a:pt x="201080" y="145820"/>
                  <a:pt x="201080" y="145820"/>
                </a:cubicBezTo>
                <a:lnTo>
                  <a:pt x="162104" y="145820"/>
                </a:lnTo>
                <a:lnTo>
                  <a:pt x="162104" y="107128"/>
                </a:lnTo>
                <a:cubicBezTo>
                  <a:pt x="162104" y="106725"/>
                  <a:pt x="161702" y="106321"/>
                  <a:pt x="161702" y="106321"/>
                </a:cubicBezTo>
                <a:close/>
                <a:moveTo>
                  <a:pt x="137593" y="92215"/>
                </a:moveTo>
                <a:lnTo>
                  <a:pt x="161702" y="92215"/>
                </a:lnTo>
                <a:cubicBezTo>
                  <a:pt x="169738" y="92215"/>
                  <a:pt x="176569" y="98664"/>
                  <a:pt x="176569" y="107128"/>
                </a:cubicBezTo>
                <a:lnTo>
                  <a:pt x="176569" y="131713"/>
                </a:lnTo>
                <a:lnTo>
                  <a:pt x="201080" y="131713"/>
                </a:lnTo>
                <a:cubicBezTo>
                  <a:pt x="209116" y="131713"/>
                  <a:pt x="215947" y="138565"/>
                  <a:pt x="215947" y="146626"/>
                </a:cubicBezTo>
                <a:lnTo>
                  <a:pt x="215947" y="170405"/>
                </a:lnTo>
                <a:cubicBezTo>
                  <a:pt x="215947" y="178869"/>
                  <a:pt x="209116" y="185318"/>
                  <a:pt x="201080" y="185318"/>
                </a:cubicBezTo>
                <a:lnTo>
                  <a:pt x="176569" y="185318"/>
                </a:lnTo>
                <a:lnTo>
                  <a:pt x="176569" y="210306"/>
                </a:lnTo>
                <a:cubicBezTo>
                  <a:pt x="176569" y="217964"/>
                  <a:pt x="169738" y="224816"/>
                  <a:pt x="161702" y="224816"/>
                </a:cubicBezTo>
                <a:lnTo>
                  <a:pt x="137593" y="224816"/>
                </a:lnTo>
                <a:cubicBezTo>
                  <a:pt x="129557" y="224816"/>
                  <a:pt x="122726" y="217964"/>
                  <a:pt x="122726" y="210306"/>
                </a:cubicBezTo>
                <a:lnTo>
                  <a:pt x="122726" y="185318"/>
                </a:lnTo>
                <a:lnTo>
                  <a:pt x="98215" y="185318"/>
                </a:lnTo>
                <a:cubicBezTo>
                  <a:pt x="90179" y="185318"/>
                  <a:pt x="83348" y="178869"/>
                  <a:pt x="83348" y="170405"/>
                </a:cubicBezTo>
                <a:lnTo>
                  <a:pt x="83348" y="146626"/>
                </a:lnTo>
                <a:cubicBezTo>
                  <a:pt x="83348" y="138565"/>
                  <a:pt x="90179" y="131713"/>
                  <a:pt x="98215" y="131713"/>
                </a:cubicBezTo>
                <a:lnTo>
                  <a:pt x="122726" y="131713"/>
                </a:lnTo>
                <a:lnTo>
                  <a:pt x="122726" y="107128"/>
                </a:lnTo>
                <a:cubicBezTo>
                  <a:pt x="122726" y="98664"/>
                  <a:pt x="129557" y="92215"/>
                  <a:pt x="137593" y="92215"/>
                </a:cubicBezTo>
                <a:close/>
                <a:moveTo>
                  <a:pt x="37750" y="55608"/>
                </a:moveTo>
                <a:cubicBezTo>
                  <a:pt x="24899" y="55608"/>
                  <a:pt x="14457" y="66488"/>
                  <a:pt x="14457" y="78980"/>
                </a:cubicBezTo>
                <a:lnTo>
                  <a:pt x="14457" y="305443"/>
                </a:lnTo>
                <a:cubicBezTo>
                  <a:pt x="14457" y="318338"/>
                  <a:pt x="24899" y="328814"/>
                  <a:pt x="37750" y="328814"/>
                </a:cubicBezTo>
                <a:lnTo>
                  <a:pt x="67869" y="328814"/>
                </a:lnTo>
                <a:cubicBezTo>
                  <a:pt x="71483" y="290936"/>
                  <a:pt x="103611" y="261520"/>
                  <a:pt x="142164" y="261520"/>
                </a:cubicBezTo>
                <a:cubicBezTo>
                  <a:pt x="180717" y="261520"/>
                  <a:pt x="212844" y="290936"/>
                  <a:pt x="216458" y="328814"/>
                </a:cubicBezTo>
                <a:lnTo>
                  <a:pt x="260232" y="328814"/>
                </a:lnTo>
                <a:lnTo>
                  <a:pt x="286737" y="328814"/>
                </a:lnTo>
                <a:lnTo>
                  <a:pt x="286737" y="78980"/>
                </a:lnTo>
                <a:cubicBezTo>
                  <a:pt x="286737" y="66488"/>
                  <a:pt x="276296" y="55608"/>
                  <a:pt x="263445" y="55608"/>
                </a:cubicBezTo>
                <a:close/>
                <a:moveTo>
                  <a:pt x="150597" y="14507"/>
                </a:moveTo>
                <a:cubicBezTo>
                  <a:pt x="134132" y="14507"/>
                  <a:pt x="120478" y="25789"/>
                  <a:pt x="116462" y="41505"/>
                </a:cubicBezTo>
                <a:lnTo>
                  <a:pt x="184733" y="41505"/>
                </a:lnTo>
                <a:cubicBezTo>
                  <a:pt x="181118" y="25789"/>
                  <a:pt x="167062" y="14507"/>
                  <a:pt x="150597" y="14507"/>
                </a:cubicBezTo>
                <a:close/>
                <a:moveTo>
                  <a:pt x="150597" y="0"/>
                </a:moveTo>
                <a:cubicBezTo>
                  <a:pt x="175094" y="0"/>
                  <a:pt x="195174" y="18133"/>
                  <a:pt x="199190" y="41505"/>
                </a:cubicBezTo>
                <a:lnTo>
                  <a:pt x="263445" y="41505"/>
                </a:lnTo>
                <a:cubicBezTo>
                  <a:pt x="283926" y="41505"/>
                  <a:pt x="301194" y="58429"/>
                  <a:pt x="301194" y="78980"/>
                </a:cubicBezTo>
                <a:lnTo>
                  <a:pt x="301194" y="92278"/>
                </a:lnTo>
                <a:lnTo>
                  <a:pt x="381915" y="92278"/>
                </a:lnTo>
                <a:cubicBezTo>
                  <a:pt x="396372" y="92278"/>
                  <a:pt x="408420" y="101546"/>
                  <a:pt x="412034" y="115246"/>
                </a:cubicBezTo>
                <a:lnTo>
                  <a:pt x="432917" y="193823"/>
                </a:lnTo>
                <a:lnTo>
                  <a:pt x="506409" y="193823"/>
                </a:lnTo>
                <a:cubicBezTo>
                  <a:pt x="523275" y="193823"/>
                  <a:pt x="536930" y="207524"/>
                  <a:pt x="536930" y="224045"/>
                </a:cubicBezTo>
                <a:lnTo>
                  <a:pt x="536930" y="312696"/>
                </a:lnTo>
                <a:cubicBezTo>
                  <a:pt x="536930" y="329620"/>
                  <a:pt x="523275" y="343321"/>
                  <a:pt x="506409" y="343321"/>
                </a:cubicBezTo>
                <a:lnTo>
                  <a:pt x="468257" y="343321"/>
                </a:lnTo>
                <a:cubicBezTo>
                  <a:pt x="468257" y="343724"/>
                  <a:pt x="468257" y="344933"/>
                  <a:pt x="468257" y="345739"/>
                </a:cubicBezTo>
                <a:cubicBezTo>
                  <a:pt x="468257" y="381602"/>
                  <a:pt x="439343" y="411018"/>
                  <a:pt x="403199" y="411018"/>
                </a:cubicBezTo>
                <a:cubicBezTo>
                  <a:pt x="367457" y="411018"/>
                  <a:pt x="338141" y="381602"/>
                  <a:pt x="338141" y="345739"/>
                </a:cubicBezTo>
                <a:cubicBezTo>
                  <a:pt x="338141" y="344933"/>
                  <a:pt x="338543" y="343724"/>
                  <a:pt x="338543" y="343321"/>
                </a:cubicBezTo>
                <a:lnTo>
                  <a:pt x="301194" y="343321"/>
                </a:lnTo>
                <a:lnTo>
                  <a:pt x="260232" y="343321"/>
                </a:lnTo>
                <a:lnTo>
                  <a:pt x="216458" y="343321"/>
                </a:lnTo>
                <a:cubicBezTo>
                  <a:pt x="212844" y="381199"/>
                  <a:pt x="180717" y="411018"/>
                  <a:pt x="142164" y="411018"/>
                </a:cubicBezTo>
                <a:cubicBezTo>
                  <a:pt x="103611" y="411018"/>
                  <a:pt x="71483" y="381199"/>
                  <a:pt x="67869" y="343321"/>
                </a:cubicBezTo>
                <a:lnTo>
                  <a:pt x="37750" y="343321"/>
                </a:lnTo>
                <a:cubicBezTo>
                  <a:pt x="17268" y="343321"/>
                  <a:pt x="0" y="326397"/>
                  <a:pt x="0" y="305443"/>
                </a:cubicBezTo>
                <a:lnTo>
                  <a:pt x="0" y="78980"/>
                </a:lnTo>
                <a:cubicBezTo>
                  <a:pt x="0" y="58429"/>
                  <a:pt x="17268" y="41505"/>
                  <a:pt x="37750" y="41505"/>
                </a:cubicBezTo>
                <a:lnTo>
                  <a:pt x="102406" y="41505"/>
                </a:lnTo>
                <a:cubicBezTo>
                  <a:pt x="106020" y="18133"/>
                  <a:pt x="126100" y="0"/>
                  <a:pt x="150597" y="0"/>
                </a:cubicBezTo>
                <a:close/>
              </a:path>
            </a:pathLst>
          </a:custGeom>
          <a:solidFill>
            <a:srgbClr val="F1F6F8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dirty="0">
              <a:latin typeface="Poppins" panose="000005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8E02C7F-D94D-4271-80E1-F82328DC37C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6130" y="10652553"/>
            <a:ext cx="2705700" cy="306344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7606B88-863A-4CA9-97A1-4B0B06B8EAA5}"/>
              </a:ext>
            </a:extLst>
          </p:cNvPr>
          <p:cNvSpPr txBox="1"/>
          <p:nvPr/>
        </p:nvSpPr>
        <p:spPr>
          <a:xfrm>
            <a:off x="6092825" y="759429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th-TH" sz="4800" dirty="0"/>
              <a:t>เตรียมความพร้อมเจ้าหน้าที่ที่ให้บริการ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99B6AA-A244-F775-BD3A-FD1C0C358EA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867" y="2105511"/>
            <a:ext cx="6690875" cy="89231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6FD225D-E0D2-44CB-8C0F-6D9191253D3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424" y="2105511"/>
            <a:ext cx="6690874" cy="89231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465385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37">
            <a:extLst>
              <a:ext uri="{FF2B5EF4-FFF2-40B4-BE49-F238E27FC236}">
                <a16:creationId xmlns:a16="http://schemas.microsoft.com/office/drawing/2014/main" id="{6FC55880-46E0-4589-8D81-FCD1595781B8}"/>
              </a:ext>
            </a:extLst>
          </p:cNvPr>
          <p:cNvSpPr>
            <a:spLocks/>
          </p:cNvSpPr>
          <p:nvPr/>
        </p:nvSpPr>
        <p:spPr bwMode="auto">
          <a:xfrm>
            <a:off x="21195102" y="670223"/>
            <a:ext cx="2759075" cy="2389188"/>
          </a:xfrm>
          <a:custGeom>
            <a:avLst/>
            <a:gdLst>
              <a:gd name="T0" fmla="*/ 2719 w 3626"/>
              <a:gd name="T1" fmla="*/ 0 h 3140"/>
              <a:gd name="T2" fmla="*/ 906 w 3626"/>
              <a:gd name="T3" fmla="*/ 0 h 3140"/>
              <a:gd name="T4" fmla="*/ 0 w 3626"/>
              <a:gd name="T5" fmla="*/ 1570 h 3140"/>
              <a:gd name="T6" fmla="*/ 906 w 3626"/>
              <a:gd name="T7" fmla="*/ 3140 h 3140"/>
              <a:gd name="T8" fmla="*/ 2719 w 3626"/>
              <a:gd name="T9" fmla="*/ 3140 h 3140"/>
              <a:gd name="T10" fmla="*/ 3626 w 3626"/>
              <a:gd name="T11" fmla="*/ 1570 h 3140"/>
              <a:gd name="T12" fmla="*/ 2719 w 3626"/>
              <a:gd name="T13" fmla="*/ 0 h 3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626" h="3140">
                <a:moveTo>
                  <a:pt x="2719" y="0"/>
                </a:moveTo>
                <a:lnTo>
                  <a:pt x="906" y="0"/>
                </a:lnTo>
                <a:lnTo>
                  <a:pt x="0" y="1570"/>
                </a:lnTo>
                <a:lnTo>
                  <a:pt x="906" y="3140"/>
                </a:lnTo>
                <a:lnTo>
                  <a:pt x="2719" y="3140"/>
                </a:lnTo>
                <a:lnTo>
                  <a:pt x="3626" y="1570"/>
                </a:lnTo>
                <a:lnTo>
                  <a:pt x="2719" y="0"/>
                </a:lnTo>
                <a:close/>
              </a:path>
            </a:pathLst>
          </a:custGeom>
          <a:solidFill>
            <a:srgbClr val="6250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Poppins" panose="00000500000000000000" pitchFamily="2" charset="0"/>
            </a:endParaRPr>
          </a:p>
        </p:txBody>
      </p:sp>
      <p:sp>
        <p:nvSpPr>
          <p:cNvPr id="3" name="Freeform 42">
            <a:extLst>
              <a:ext uri="{FF2B5EF4-FFF2-40B4-BE49-F238E27FC236}">
                <a16:creationId xmlns:a16="http://schemas.microsoft.com/office/drawing/2014/main" id="{480B7AD3-58BE-433E-8CF2-75D9F785FC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16715" y="1260138"/>
            <a:ext cx="946747" cy="1158875"/>
          </a:xfrm>
          <a:custGeom>
            <a:avLst/>
            <a:gdLst>
              <a:gd name="connsiteX0" fmla="*/ 166825 w 372004"/>
              <a:gd name="connsiteY0" fmla="*/ 328073 h 455355"/>
              <a:gd name="connsiteX1" fmla="*/ 206953 w 372004"/>
              <a:gd name="connsiteY1" fmla="*/ 328073 h 455355"/>
              <a:gd name="connsiteX2" fmla="*/ 214176 w 372004"/>
              <a:gd name="connsiteY2" fmla="*/ 334975 h 455355"/>
              <a:gd name="connsiteX3" fmla="*/ 206953 w 372004"/>
              <a:gd name="connsiteY3" fmla="*/ 341877 h 455355"/>
              <a:gd name="connsiteX4" fmla="*/ 166825 w 372004"/>
              <a:gd name="connsiteY4" fmla="*/ 341877 h 455355"/>
              <a:gd name="connsiteX5" fmla="*/ 159602 w 372004"/>
              <a:gd name="connsiteY5" fmla="*/ 334975 h 455355"/>
              <a:gd name="connsiteX6" fmla="*/ 166825 w 372004"/>
              <a:gd name="connsiteY6" fmla="*/ 328073 h 455355"/>
              <a:gd name="connsiteX7" fmla="*/ 166815 w 372004"/>
              <a:gd name="connsiteY7" fmla="*/ 241177 h 455355"/>
              <a:gd name="connsiteX8" fmla="*/ 306272 w 372004"/>
              <a:gd name="connsiteY8" fmla="*/ 241177 h 455355"/>
              <a:gd name="connsiteX9" fmla="*/ 313485 w 372004"/>
              <a:gd name="connsiteY9" fmla="*/ 248079 h 455355"/>
              <a:gd name="connsiteX10" fmla="*/ 306272 w 372004"/>
              <a:gd name="connsiteY10" fmla="*/ 254981 h 455355"/>
              <a:gd name="connsiteX11" fmla="*/ 166815 w 372004"/>
              <a:gd name="connsiteY11" fmla="*/ 254981 h 455355"/>
              <a:gd name="connsiteX12" fmla="*/ 159602 w 372004"/>
              <a:gd name="connsiteY12" fmla="*/ 248079 h 455355"/>
              <a:gd name="connsiteX13" fmla="*/ 166815 w 372004"/>
              <a:gd name="connsiteY13" fmla="*/ 241177 h 455355"/>
              <a:gd name="connsiteX14" fmla="*/ 14509 w 372004"/>
              <a:gd name="connsiteY14" fmla="*/ 214426 h 455355"/>
              <a:gd name="connsiteX15" fmla="*/ 14509 w 372004"/>
              <a:gd name="connsiteY15" fmla="*/ 369022 h 455355"/>
              <a:gd name="connsiteX16" fmla="*/ 28616 w 372004"/>
              <a:gd name="connsiteY16" fmla="*/ 348945 h 455355"/>
              <a:gd name="connsiteX17" fmla="*/ 28616 w 372004"/>
              <a:gd name="connsiteY17" fmla="*/ 234504 h 455355"/>
              <a:gd name="connsiteX18" fmla="*/ 14509 w 372004"/>
              <a:gd name="connsiteY18" fmla="*/ 214426 h 455355"/>
              <a:gd name="connsiteX19" fmla="*/ 149930 w 372004"/>
              <a:gd name="connsiteY19" fmla="*/ 213222 h 455355"/>
              <a:gd name="connsiteX20" fmla="*/ 128569 w 372004"/>
              <a:gd name="connsiteY20" fmla="*/ 234504 h 455355"/>
              <a:gd name="connsiteX21" fmla="*/ 128569 w 372004"/>
              <a:gd name="connsiteY21" fmla="*/ 348945 h 455355"/>
              <a:gd name="connsiteX22" fmla="*/ 149930 w 372004"/>
              <a:gd name="connsiteY22" fmla="*/ 370227 h 455355"/>
              <a:gd name="connsiteX23" fmla="*/ 357495 w 372004"/>
              <a:gd name="connsiteY23" fmla="*/ 370227 h 455355"/>
              <a:gd name="connsiteX24" fmla="*/ 357495 w 372004"/>
              <a:gd name="connsiteY24" fmla="*/ 298751 h 455355"/>
              <a:gd name="connsiteX25" fmla="*/ 167261 w 372004"/>
              <a:gd name="connsiteY25" fmla="*/ 298751 h 455355"/>
              <a:gd name="connsiteX26" fmla="*/ 160006 w 372004"/>
              <a:gd name="connsiteY26" fmla="*/ 291523 h 455355"/>
              <a:gd name="connsiteX27" fmla="*/ 167261 w 372004"/>
              <a:gd name="connsiteY27" fmla="*/ 284295 h 455355"/>
              <a:gd name="connsiteX28" fmla="*/ 357495 w 372004"/>
              <a:gd name="connsiteY28" fmla="*/ 284295 h 455355"/>
              <a:gd name="connsiteX29" fmla="*/ 357495 w 372004"/>
              <a:gd name="connsiteY29" fmla="*/ 213222 h 455355"/>
              <a:gd name="connsiteX30" fmla="*/ 100356 w 372004"/>
              <a:gd name="connsiteY30" fmla="*/ 113638 h 455355"/>
              <a:gd name="connsiteX31" fmla="*/ 100356 w 372004"/>
              <a:gd name="connsiteY31" fmla="*/ 134920 h 455355"/>
              <a:gd name="connsiteX32" fmla="*/ 78995 w 372004"/>
              <a:gd name="connsiteY32" fmla="*/ 156202 h 455355"/>
              <a:gd name="connsiteX33" fmla="*/ 49977 w 372004"/>
              <a:gd name="connsiteY33" fmla="*/ 156202 h 455355"/>
              <a:gd name="connsiteX34" fmla="*/ 14509 w 372004"/>
              <a:gd name="connsiteY34" fmla="*/ 191538 h 455355"/>
              <a:gd name="connsiteX35" fmla="*/ 14509 w 372004"/>
              <a:gd name="connsiteY35" fmla="*/ 199569 h 455355"/>
              <a:gd name="connsiteX36" fmla="*/ 43125 w 372004"/>
              <a:gd name="connsiteY36" fmla="*/ 234504 h 455355"/>
              <a:gd name="connsiteX37" fmla="*/ 43125 w 372004"/>
              <a:gd name="connsiteY37" fmla="*/ 348945 h 455355"/>
              <a:gd name="connsiteX38" fmla="*/ 14509 w 372004"/>
              <a:gd name="connsiteY38" fmla="*/ 383879 h 455355"/>
              <a:gd name="connsiteX39" fmla="*/ 14509 w 372004"/>
              <a:gd name="connsiteY39" fmla="*/ 405563 h 455355"/>
              <a:gd name="connsiteX40" fmla="*/ 49977 w 372004"/>
              <a:gd name="connsiteY40" fmla="*/ 440899 h 455355"/>
              <a:gd name="connsiteX41" fmla="*/ 322027 w 372004"/>
              <a:gd name="connsiteY41" fmla="*/ 440899 h 455355"/>
              <a:gd name="connsiteX42" fmla="*/ 357495 w 372004"/>
              <a:gd name="connsiteY42" fmla="*/ 405563 h 455355"/>
              <a:gd name="connsiteX43" fmla="*/ 357495 w 372004"/>
              <a:gd name="connsiteY43" fmla="*/ 384281 h 455355"/>
              <a:gd name="connsiteX44" fmla="*/ 149930 w 372004"/>
              <a:gd name="connsiteY44" fmla="*/ 384281 h 455355"/>
              <a:gd name="connsiteX45" fmla="*/ 114463 w 372004"/>
              <a:gd name="connsiteY45" fmla="*/ 348945 h 455355"/>
              <a:gd name="connsiteX46" fmla="*/ 114463 w 372004"/>
              <a:gd name="connsiteY46" fmla="*/ 234504 h 455355"/>
              <a:gd name="connsiteX47" fmla="*/ 149930 w 372004"/>
              <a:gd name="connsiteY47" fmla="*/ 199167 h 455355"/>
              <a:gd name="connsiteX48" fmla="*/ 357495 w 372004"/>
              <a:gd name="connsiteY48" fmla="*/ 199167 h 455355"/>
              <a:gd name="connsiteX49" fmla="*/ 357495 w 372004"/>
              <a:gd name="connsiteY49" fmla="*/ 191538 h 455355"/>
              <a:gd name="connsiteX50" fmla="*/ 322027 w 372004"/>
              <a:gd name="connsiteY50" fmla="*/ 156202 h 455355"/>
              <a:gd name="connsiteX51" fmla="*/ 293008 w 372004"/>
              <a:gd name="connsiteY51" fmla="*/ 156202 h 455355"/>
              <a:gd name="connsiteX52" fmla="*/ 271244 w 372004"/>
              <a:gd name="connsiteY52" fmla="*/ 134920 h 455355"/>
              <a:gd name="connsiteX53" fmla="*/ 271244 w 372004"/>
              <a:gd name="connsiteY53" fmla="*/ 113638 h 455355"/>
              <a:gd name="connsiteX54" fmla="*/ 306601 w 372004"/>
              <a:gd name="connsiteY54" fmla="*/ 26601 h 455355"/>
              <a:gd name="connsiteX55" fmla="*/ 313503 w 372004"/>
              <a:gd name="connsiteY55" fmla="*/ 33767 h 455355"/>
              <a:gd name="connsiteX56" fmla="*/ 313503 w 372004"/>
              <a:gd name="connsiteY56" fmla="*/ 77557 h 455355"/>
              <a:gd name="connsiteX57" fmla="*/ 306601 w 372004"/>
              <a:gd name="connsiteY57" fmla="*/ 84723 h 455355"/>
              <a:gd name="connsiteX58" fmla="*/ 299699 w 372004"/>
              <a:gd name="connsiteY58" fmla="*/ 77557 h 455355"/>
              <a:gd name="connsiteX59" fmla="*/ 299699 w 372004"/>
              <a:gd name="connsiteY59" fmla="*/ 33767 h 455355"/>
              <a:gd name="connsiteX60" fmla="*/ 306601 w 372004"/>
              <a:gd name="connsiteY60" fmla="*/ 26601 h 455355"/>
              <a:gd name="connsiteX61" fmla="*/ 271134 w 372004"/>
              <a:gd name="connsiteY61" fmla="*/ 26601 h 455355"/>
              <a:gd name="connsiteX62" fmla="*/ 278035 w 372004"/>
              <a:gd name="connsiteY62" fmla="*/ 33767 h 455355"/>
              <a:gd name="connsiteX63" fmla="*/ 278035 w 372004"/>
              <a:gd name="connsiteY63" fmla="*/ 77557 h 455355"/>
              <a:gd name="connsiteX64" fmla="*/ 271134 w 372004"/>
              <a:gd name="connsiteY64" fmla="*/ 84723 h 455355"/>
              <a:gd name="connsiteX65" fmla="*/ 264232 w 372004"/>
              <a:gd name="connsiteY65" fmla="*/ 77557 h 455355"/>
              <a:gd name="connsiteX66" fmla="*/ 264232 w 372004"/>
              <a:gd name="connsiteY66" fmla="*/ 33767 h 455355"/>
              <a:gd name="connsiteX67" fmla="*/ 271134 w 372004"/>
              <a:gd name="connsiteY67" fmla="*/ 26601 h 455355"/>
              <a:gd name="connsiteX68" fmla="*/ 237630 w 372004"/>
              <a:gd name="connsiteY68" fmla="*/ 26601 h 455355"/>
              <a:gd name="connsiteX69" fmla="*/ 244330 w 372004"/>
              <a:gd name="connsiteY69" fmla="*/ 33767 h 455355"/>
              <a:gd name="connsiteX70" fmla="*/ 244330 w 372004"/>
              <a:gd name="connsiteY70" fmla="*/ 77557 h 455355"/>
              <a:gd name="connsiteX71" fmla="*/ 237630 w 372004"/>
              <a:gd name="connsiteY71" fmla="*/ 84723 h 455355"/>
              <a:gd name="connsiteX72" fmla="*/ 230537 w 372004"/>
              <a:gd name="connsiteY72" fmla="*/ 77557 h 455355"/>
              <a:gd name="connsiteX73" fmla="*/ 230537 w 372004"/>
              <a:gd name="connsiteY73" fmla="*/ 33767 h 455355"/>
              <a:gd name="connsiteX74" fmla="*/ 237630 w 372004"/>
              <a:gd name="connsiteY74" fmla="*/ 26601 h 455355"/>
              <a:gd name="connsiteX75" fmla="*/ 201768 w 372004"/>
              <a:gd name="connsiteY75" fmla="*/ 26601 h 455355"/>
              <a:gd name="connsiteX76" fmla="*/ 208862 w 372004"/>
              <a:gd name="connsiteY76" fmla="*/ 33767 h 455355"/>
              <a:gd name="connsiteX77" fmla="*/ 208862 w 372004"/>
              <a:gd name="connsiteY77" fmla="*/ 77557 h 455355"/>
              <a:gd name="connsiteX78" fmla="*/ 201768 w 372004"/>
              <a:gd name="connsiteY78" fmla="*/ 84723 h 455355"/>
              <a:gd name="connsiteX79" fmla="*/ 195069 w 372004"/>
              <a:gd name="connsiteY79" fmla="*/ 77557 h 455355"/>
              <a:gd name="connsiteX80" fmla="*/ 195069 w 372004"/>
              <a:gd name="connsiteY80" fmla="*/ 33767 h 455355"/>
              <a:gd name="connsiteX81" fmla="*/ 201768 w 372004"/>
              <a:gd name="connsiteY81" fmla="*/ 26601 h 455355"/>
              <a:gd name="connsiteX82" fmla="*/ 168076 w 372004"/>
              <a:gd name="connsiteY82" fmla="*/ 26601 h 455355"/>
              <a:gd name="connsiteX83" fmla="*/ 175170 w 372004"/>
              <a:gd name="connsiteY83" fmla="*/ 33767 h 455355"/>
              <a:gd name="connsiteX84" fmla="*/ 175170 w 372004"/>
              <a:gd name="connsiteY84" fmla="*/ 77557 h 455355"/>
              <a:gd name="connsiteX85" fmla="*/ 168076 w 372004"/>
              <a:gd name="connsiteY85" fmla="*/ 84723 h 455355"/>
              <a:gd name="connsiteX86" fmla="*/ 161377 w 372004"/>
              <a:gd name="connsiteY86" fmla="*/ 77557 h 455355"/>
              <a:gd name="connsiteX87" fmla="*/ 161377 w 372004"/>
              <a:gd name="connsiteY87" fmla="*/ 33767 h 455355"/>
              <a:gd name="connsiteX88" fmla="*/ 168076 w 372004"/>
              <a:gd name="connsiteY88" fmla="*/ 26601 h 455355"/>
              <a:gd name="connsiteX89" fmla="*/ 132608 w 372004"/>
              <a:gd name="connsiteY89" fmla="*/ 26601 h 455355"/>
              <a:gd name="connsiteX90" fmla="*/ 139702 w 372004"/>
              <a:gd name="connsiteY90" fmla="*/ 33767 h 455355"/>
              <a:gd name="connsiteX91" fmla="*/ 139702 w 372004"/>
              <a:gd name="connsiteY91" fmla="*/ 77557 h 455355"/>
              <a:gd name="connsiteX92" fmla="*/ 132608 w 372004"/>
              <a:gd name="connsiteY92" fmla="*/ 84723 h 455355"/>
              <a:gd name="connsiteX93" fmla="*/ 125909 w 372004"/>
              <a:gd name="connsiteY93" fmla="*/ 77557 h 455355"/>
              <a:gd name="connsiteX94" fmla="*/ 125909 w 372004"/>
              <a:gd name="connsiteY94" fmla="*/ 33767 h 455355"/>
              <a:gd name="connsiteX95" fmla="*/ 132608 w 372004"/>
              <a:gd name="connsiteY95" fmla="*/ 26601 h 455355"/>
              <a:gd name="connsiteX96" fmla="*/ 99307 w 372004"/>
              <a:gd name="connsiteY96" fmla="*/ 26601 h 455355"/>
              <a:gd name="connsiteX97" fmla="*/ 106007 w 372004"/>
              <a:gd name="connsiteY97" fmla="*/ 33767 h 455355"/>
              <a:gd name="connsiteX98" fmla="*/ 106007 w 372004"/>
              <a:gd name="connsiteY98" fmla="*/ 77557 h 455355"/>
              <a:gd name="connsiteX99" fmla="*/ 99307 w 372004"/>
              <a:gd name="connsiteY99" fmla="*/ 84723 h 455355"/>
              <a:gd name="connsiteX100" fmla="*/ 92214 w 372004"/>
              <a:gd name="connsiteY100" fmla="*/ 77557 h 455355"/>
              <a:gd name="connsiteX101" fmla="*/ 92214 w 372004"/>
              <a:gd name="connsiteY101" fmla="*/ 33767 h 455355"/>
              <a:gd name="connsiteX102" fmla="*/ 99307 w 372004"/>
              <a:gd name="connsiteY102" fmla="*/ 26601 h 455355"/>
              <a:gd name="connsiteX103" fmla="*/ 63446 w 372004"/>
              <a:gd name="connsiteY103" fmla="*/ 26601 h 455355"/>
              <a:gd name="connsiteX104" fmla="*/ 70540 w 372004"/>
              <a:gd name="connsiteY104" fmla="*/ 33767 h 455355"/>
              <a:gd name="connsiteX105" fmla="*/ 70540 w 372004"/>
              <a:gd name="connsiteY105" fmla="*/ 77557 h 455355"/>
              <a:gd name="connsiteX106" fmla="*/ 63446 w 372004"/>
              <a:gd name="connsiteY106" fmla="*/ 84723 h 455355"/>
              <a:gd name="connsiteX107" fmla="*/ 56747 w 372004"/>
              <a:gd name="connsiteY107" fmla="*/ 77557 h 455355"/>
              <a:gd name="connsiteX108" fmla="*/ 56747 w 372004"/>
              <a:gd name="connsiteY108" fmla="*/ 33767 h 455355"/>
              <a:gd name="connsiteX109" fmla="*/ 63446 w 372004"/>
              <a:gd name="connsiteY109" fmla="*/ 26601 h 455355"/>
              <a:gd name="connsiteX110" fmla="*/ 59246 w 372004"/>
              <a:gd name="connsiteY110" fmla="*/ 14054 h 455355"/>
              <a:gd name="connsiteX111" fmla="*/ 43125 w 372004"/>
              <a:gd name="connsiteY111" fmla="*/ 30518 h 455355"/>
              <a:gd name="connsiteX112" fmla="*/ 43125 w 372004"/>
              <a:gd name="connsiteY112" fmla="*/ 83120 h 455355"/>
              <a:gd name="connsiteX113" fmla="*/ 59246 w 372004"/>
              <a:gd name="connsiteY113" fmla="*/ 99584 h 455355"/>
              <a:gd name="connsiteX114" fmla="*/ 312354 w 372004"/>
              <a:gd name="connsiteY114" fmla="*/ 99584 h 455355"/>
              <a:gd name="connsiteX115" fmla="*/ 328879 w 372004"/>
              <a:gd name="connsiteY115" fmla="*/ 83120 h 455355"/>
              <a:gd name="connsiteX116" fmla="*/ 328879 w 372004"/>
              <a:gd name="connsiteY116" fmla="*/ 30518 h 455355"/>
              <a:gd name="connsiteX117" fmla="*/ 312354 w 372004"/>
              <a:gd name="connsiteY117" fmla="*/ 14054 h 455355"/>
              <a:gd name="connsiteX118" fmla="*/ 59246 w 372004"/>
              <a:gd name="connsiteY118" fmla="*/ 0 h 455355"/>
              <a:gd name="connsiteX119" fmla="*/ 312354 w 372004"/>
              <a:gd name="connsiteY119" fmla="*/ 0 h 455355"/>
              <a:gd name="connsiteX120" fmla="*/ 343388 w 372004"/>
              <a:gd name="connsiteY120" fmla="*/ 30518 h 455355"/>
              <a:gd name="connsiteX121" fmla="*/ 343388 w 372004"/>
              <a:gd name="connsiteY121" fmla="*/ 83120 h 455355"/>
              <a:gd name="connsiteX122" fmla="*/ 312354 w 372004"/>
              <a:gd name="connsiteY122" fmla="*/ 113638 h 455355"/>
              <a:gd name="connsiteX123" fmla="*/ 285351 w 372004"/>
              <a:gd name="connsiteY123" fmla="*/ 113638 h 455355"/>
              <a:gd name="connsiteX124" fmla="*/ 285351 w 372004"/>
              <a:gd name="connsiteY124" fmla="*/ 134920 h 455355"/>
              <a:gd name="connsiteX125" fmla="*/ 293008 w 372004"/>
              <a:gd name="connsiteY125" fmla="*/ 142148 h 455355"/>
              <a:gd name="connsiteX126" fmla="*/ 322027 w 372004"/>
              <a:gd name="connsiteY126" fmla="*/ 142148 h 455355"/>
              <a:gd name="connsiteX127" fmla="*/ 372004 w 372004"/>
              <a:gd name="connsiteY127" fmla="*/ 191538 h 455355"/>
              <a:gd name="connsiteX128" fmla="*/ 372004 w 372004"/>
              <a:gd name="connsiteY128" fmla="*/ 199167 h 455355"/>
              <a:gd name="connsiteX129" fmla="*/ 372004 w 372004"/>
              <a:gd name="connsiteY129" fmla="*/ 384281 h 455355"/>
              <a:gd name="connsiteX130" fmla="*/ 372004 w 372004"/>
              <a:gd name="connsiteY130" fmla="*/ 405563 h 455355"/>
              <a:gd name="connsiteX131" fmla="*/ 322027 w 372004"/>
              <a:gd name="connsiteY131" fmla="*/ 455355 h 455355"/>
              <a:gd name="connsiteX132" fmla="*/ 49977 w 372004"/>
              <a:gd name="connsiteY132" fmla="*/ 455355 h 455355"/>
              <a:gd name="connsiteX133" fmla="*/ 0 w 372004"/>
              <a:gd name="connsiteY133" fmla="*/ 405563 h 455355"/>
              <a:gd name="connsiteX134" fmla="*/ 0 w 372004"/>
              <a:gd name="connsiteY134" fmla="*/ 191538 h 455355"/>
              <a:gd name="connsiteX135" fmla="*/ 49977 w 372004"/>
              <a:gd name="connsiteY135" fmla="*/ 142148 h 455355"/>
              <a:gd name="connsiteX136" fmla="*/ 78995 w 372004"/>
              <a:gd name="connsiteY136" fmla="*/ 142148 h 455355"/>
              <a:gd name="connsiteX137" fmla="*/ 86250 w 372004"/>
              <a:gd name="connsiteY137" fmla="*/ 134920 h 455355"/>
              <a:gd name="connsiteX138" fmla="*/ 86250 w 372004"/>
              <a:gd name="connsiteY138" fmla="*/ 113638 h 455355"/>
              <a:gd name="connsiteX139" fmla="*/ 59246 w 372004"/>
              <a:gd name="connsiteY139" fmla="*/ 113638 h 455355"/>
              <a:gd name="connsiteX140" fmla="*/ 28616 w 372004"/>
              <a:gd name="connsiteY140" fmla="*/ 83120 h 455355"/>
              <a:gd name="connsiteX141" fmla="*/ 28616 w 372004"/>
              <a:gd name="connsiteY141" fmla="*/ 30518 h 455355"/>
              <a:gd name="connsiteX142" fmla="*/ 59246 w 372004"/>
              <a:gd name="connsiteY142" fmla="*/ 0 h 455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372004" h="455355">
                <a:moveTo>
                  <a:pt x="166825" y="328073"/>
                </a:moveTo>
                <a:lnTo>
                  <a:pt x="206953" y="328073"/>
                </a:lnTo>
                <a:cubicBezTo>
                  <a:pt x="210564" y="328073"/>
                  <a:pt x="214176" y="331141"/>
                  <a:pt x="214176" y="334975"/>
                </a:cubicBezTo>
                <a:cubicBezTo>
                  <a:pt x="214176" y="338426"/>
                  <a:pt x="210564" y="341877"/>
                  <a:pt x="206953" y="341877"/>
                </a:cubicBezTo>
                <a:lnTo>
                  <a:pt x="166825" y="341877"/>
                </a:lnTo>
                <a:cubicBezTo>
                  <a:pt x="162812" y="341877"/>
                  <a:pt x="159602" y="338426"/>
                  <a:pt x="159602" y="334975"/>
                </a:cubicBezTo>
                <a:cubicBezTo>
                  <a:pt x="159602" y="331141"/>
                  <a:pt x="162812" y="328073"/>
                  <a:pt x="166825" y="328073"/>
                </a:cubicBezTo>
                <a:close/>
                <a:moveTo>
                  <a:pt x="166815" y="241177"/>
                </a:moveTo>
                <a:lnTo>
                  <a:pt x="306272" y="241177"/>
                </a:lnTo>
                <a:cubicBezTo>
                  <a:pt x="310279" y="241177"/>
                  <a:pt x="313485" y="244245"/>
                  <a:pt x="313485" y="248079"/>
                </a:cubicBezTo>
                <a:cubicBezTo>
                  <a:pt x="313485" y="251913"/>
                  <a:pt x="310279" y="254981"/>
                  <a:pt x="306272" y="254981"/>
                </a:cubicBezTo>
                <a:lnTo>
                  <a:pt x="166815" y="254981"/>
                </a:lnTo>
                <a:cubicBezTo>
                  <a:pt x="162808" y="254981"/>
                  <a:pt x="159602" y="251913"/>
                  <a:pt x="159602" y="248079"/>
                </a:cubicBezTo>
                <a:cubicBezTo>
                  <a:pt x="159602" y="244245"/>
                  <a:pt x="162808" y="241177"/>
                  <a:pt x="166815" y="241177"/>
                </a:cubicBezTo>
                <a:close/>
                <a:moveTo>
                  <a:pt x="14509" y="214426"/>
                </a:moveTo>
                <a:lnTo>
                  <a:pt x="14509" y="369022"/>
                </a:lnTo>
                <a:cubicBezTo>
                  <a:pt x="22570" y="365810"/>
                  <a:pt x="28616" y="357779"/>
                  <a:pt x="28616" y="348945"/>
                </a:cubicBezTo>
                <a:lnTo>
                  <a:pt x="28616" y="234504"/>
                </a:lnTo>
                <a:cubicBezTo>
                  <a:pt x="28616" y="225268"/>
                  <a:pt x="22570" y="217237"/>
                  <a:pt x="14509" y="214426"/>
                </a:cubicBezTo>
                <a:close/>
                <a:moveTo>
                  <a:pt x="149930" y="213222"/>
                </a:moveTo>
                <a:cubicBezTo>
                  <a:pt x="138242" y="213222"/>
                  <a:pt x="128569" y="222859"/>
                  <a:pt x="128569" y="234504"/>
                </a:cubicBezTo>
                <a:lnTo>
                  <a:pt x="128569" y="348945"/>
                </a:lnTo>
                <a:cubicBezTo>
                  <a:pt x="128569" y="360188"/>
                  <a:pt x="138242" y="370227"/>
                  <a:pt x="149930" y="370227"/>
                </a:cubicBezTo>
                <a:lnTo>
                  <a:pt x="357495" y="370227"/>
                </a:lnTo>
                <a:lnTo>
                  <a:pt x="357495" y="298751"/>
                </a:lnTo>
                <a:lnTo>
                  <a:pt x="167261" y="298751"/>
                </a:lnTo>
                <a:cubicBezTo>
                  <a:pt x="163230" y="298751"/>
                  <a:pt x="160006" y="295539"/>
                  <a:pt x="160006" y="291523"/>
                </a:cubicBezTo>
                <a:cubicBezTo>
                  <a:pt x="160006" y="287508"/>
                  <a:pt x="163230" y="284295"/>
                  <a:pt x="167261" y="284295"/>
                </a:cubicBezTo>
                <a:lnTo>
                  <a:pt x="357495" y="284295"/>
                </a:lnTo>
                <a:lnTo>
                  <a:pt x="357495" y="213222"/>
                </a:lnTo>
                <a:close/>
                <a:moveTo>
                  <a:pt x="100356" y="113638"/>
                </a:moveTo>
                <a:lnTo>
                  <a:pt x="100356" y="134920"/>
                </a:lnTo>
                <a:cubicBezTo>
                  <a:pt x="100356" y="146565"/>
                  <a:pt x="91086" y="156202"/>
                  <a:pt x="78995" y="156202"/>
                </a:cubicBezTo>
                <a:lnTo>
                  <a:pt x="49977" y="156202"/>
                </a:lnTo>
                <a:cubicBezTo>
                  <a:pt x="30228" y="156202"/>
                  <a:pt x="14509" y="172264"/>
                  <a:pt x="14509" y="191538"/>
                </a:cubicBezTo>
                <a:lnTo>
                  <a:pt x="14509" y="199569"/>
                </a:lnTo>
                <a:cubicBezTo>
                  <a:pt x="30631" y="203183"/>
                  <a:pt x="43125" y="217237"/>
                  <a:pt x="43125" y="234504"/>
                </a:cubicBezTo>
                <a:lnTo>
                  <a:pt x="43125" y="348945"/>
                </a:lnTo>
                <a:cubicBezTo>
                  <a:pt x="43125" y="366211"/>
                  <a:pt x="30631" y="380265"/>
                  <a:pt x="14509" y="383879"/>
                </a:cubicBezTo>
                <a:lnTo>
                  <a:pt x="14509" y="405563"/>
                </a:lnTo>
                <a:cubicBezTo>
                  <a:pt x="14509" y="424837"/>
                  <a:pt x="30228" y="440899"/>
                  <a:pt x="49977" y="440899"/>
                </a:cubicBezTo>
                <a:lnTo>
                  <a:pt x="322027" y="440899"/>
                </a:lnTo>
                <a:cubicBezTo>
                  <a:pt x="341776" y="440899"/>
                  <a:pt x="357495" y="424837"/>
                  <a:pt x="357495" y="405563"/>
                </a:cubicBezTo>
                <a:lnTo>
                  <a:pt x="357495" y="384281"/>
                </a:lnTo>
                <a:lnTo>
                  <a:pt x="149930" y="384281"/>
                </a:lnTo>
                <a:cubicBezTo>
                  <a:pt x="130584" y="384281"/>
                  <a:pt x="114463" y="368219"/>
                  <a:pt x="114463" y="348945"/>
                </a:cubicBezTo>
                <a:lnTo>
                  <a:pt x="114463" y="234504"/>
                </a:lnTo>
                <a:cubicBezTo>
                  <a:pt x="114463" y="214828"/>
                  <a:pt x="130584" y="199167"/>
                  <a:pt x="149930" y="199167"/>
                </a:cubicBezTo>
                <a:lnTo>
                  <a:pt x="357495" y="199167"/>
                </a:lnTo>
                <a:lnTo>
                  <a:pt x="357495" y="191538"/>
                </a:lnTo>
                <a:cubicBezTo>
                  <a:pt x="357495" y="172264"/>
                  <a:pt x="341776" y="156202"/>
                  <a:pt x="322027" y="156202"/>
                </a:cubicBezTo>
                <a:lnTo>
                  <a:pt x="293008" y="156202"/>
                </a:lnTo>
                <a:cubicBezTo>
                  <a:pt x="281320" y="156202"/>
                  <a:pt x="271244" y="146565"/>
                  <a:pt x="271244" y="134920"/>
                </a:cubicBezTo>
                <a:lnTo>
                  <a:pt x="271244" y="113638"/>
                </a:lnTo>
                <a:close/>
                <a:moveTo>
                  <a:pt x="306601" y="26601"/>
                </a:moveTo>
                <a:cubicBezTo>
                  <a:pt x="310435" y="26601"/>
                  <a:pt x="313503" y="29786"/>
                  <a:pt x="313503" y="33767"/>
                </a:cubicBezTo>
                <a:lnTo>
                  <a:pt x="313503" y="77557"/>
                </a:lnTo>
                <a:cubicBezTo>
                  <a:pt x="313503" y="81538"/>
                  <a:pt x="310435" y="84723"/>
                  <a:pt x="306601" y="84723"/>
                </a:cubicBezTo>
                <a:cubicBezTo>
                  <a:pt x="302767" y="84723"/>
                  <a:pt x="299699" y="81538"/>
                  <a:pt x="299699" y="77557"/>
                </a:cubicBezTo>
                <a:lnTo>
                  <a:pt x="299699" y="33767"/>
                </a:lnTo>
                <a:cubicBezTo>
                  <a:pt x="299699" y="29786"/>
                  <a:pt x="302767" y="26601"/>
                  <a:pt x="306601" y="26601"/>
                </a:cubicBezTo>
                <a:close/>
                <a:moveTo>
                  <a:pt x="271134" y="26601"/>
                </a:moveTo>
                <a:cubicBezTo>
                  <a:pt x="274968" y="26601"/>
                  <a:pt x="278035" y="29786"/>
                  <a:pt x="278035" y="33767"/>
                </a:cubicBezTo>
                <a:lnTo>
                  <a:pt x="278035" y="77557"/>
                </a:lnTo>
                <a:cubicBezTo>
                  <a:pt x="278035" y="81538"/>
                  <a:pt x="274968" y="84723"/>
                  <a:pt x="271134" y="84723"/>
                </a:cubicBezTo>
                <a:cubicBezTo>
                  <a:pt x="267299" y="84723"/>
                  <a:pt x="264232" y="81538"/>
                  <a:pt x="264232" y="77557"/>
                </a:cubicBezTo>
                <a:lnTo>
                  <a:pt x="264232" y="33767"/>
                </a:lnTo>
                <a:cubicBezTo>
                  <a:pt x="264232" y="29786"/>
                  <a:pt x="267299" y="26601"/>
                  <a:pt x="271134" y="26601"/>
                </a:cubicBezTo>
                <a:close/>
                <a:moveTo>
                  <a:pt x="237630" y="26601"/>
                </a:moveTo>
                <a:cubicBezTo>
                  <a:pt x="241571" y="26601"/>
                  <a:pt x="244330" y="29786"/>
                  <a:pt x="244330" y="33767"/>
                </a:cubicBezTo>
                <a:lnTo>
                  <a:pt x="244330" y="77557"/>
                </a:lnTo>
                <a:cubicBezTo>
                  <a:pt x="244330" y="81538"/>
                  <a:pt x="241571" y="84723"/>
                  <a:pt x="237630" y="84723"/>
                </a:cubicBezTo>
                <a:cubicBezTo>
                  <a:pt x="233690" y="84723"/>
                  <a:pt x="230537" y="81538"/>
                  <a:pt x="230537" y="77557"/>
                </a:cubicBezTo>
                <a:lnTo>
                  <a:pt x="230537" y="33767"/>
                </a:lnTo>
                <a:cubicBezTo>
                  <a:pt x="230537" y="29786"/>
                  <a:pt x="233690" y="26601"/>
                  <a:pt x="237630" y="26601"/>
                </a:cubicBezTo>
                <a:close/>
                <a:moveTo>
                  <a:pt x="201768" y="26601"/>
                </a:moveTo>
                <a:cubicBezTo>
                  <a:pt x="206103" y="26601"/>
                  <a:pt x="208862" y="29786"/>
                  <a:pt x="208862" y="33767"/>
                </a:cubicBezTo>
                <a:lnTo>
                  <a:pt x="208862" y="77557"/>
                </a:lnTo>
                <a:cubicBezTo>
                  <a:pt x="208862" y="81538"/>
                  <a:pt x="206103" y="84723"/>
                  <a:pt x="201768" y="84723"/>
                </a:cubicBezTo>
                <a:cubicBezTo>
                  <a:pt x="197827" y="84723"/>
                  <a:pt x="195069" y="81538"/>
                  <a:pt x="195069" y="77557"/>
                </a:cubicBezTo>
                <a:lnTo>
                  <a:pt x="195069" y="33767"/>
                </a:lnTo>
                <a:cubicBezTo>
                  <a:pt x="195069" y="29786"/>
                  <a:pt x="197827" y="26601"/>
                  <a:pt x="201768" y="26601"/>
                </a:cubicBezTo>
                <a:close/>
                <a:moveTo>
                  <a:pt x="168076" y="26601"/>
                </a:moveTo>
                <a:cubicBezTo>
                  <a:pt x="172017" y="26601"/>
                  <a:pt x="175170" y="29786"/>
                  <a:pt x="175170" y="33767"/>
                </a:cubicBezTo>
                <a:lnTo>
                  <a:pt x="175170" y="77557"/>
                </a:lnTo>
                <a:cubicBezTo>
                  <a:pt x="175170" y="81538"/>
                  <a:pt x="172017" y="84723"/>
                  <a:pt x="168076" y="84723"/>
                </a:cubicBezTo>
                <a:cubicBezTo>
                  <a:pt x="164530" y="84723"/>
                  <a:pt x="161377" y="81538"/>
                  <a:pt x="161377" y="77557"/>
                </a:cubicBezTo>
                <a:lnTo>
                  <a:pt x="161377" y="33767"/>
                </a:lnTo>
                <a:cubicBezTo>
                  <a:pt x="161377" y="29786"/>
                  <a:pt x="164530" y="26601"/>
                  <a:pt x="168076" y="26601"/>
                </a:cubicBezTo>
                <a:close/>
                <a:moveTo>
                  <a:pt x="132608" y="26601"/>
                </a:moveTo>
                <a:cubicBezTo>
                  <a:pt x="136549" y="26601"/>
                  <a:pt x="139702" y="29786"/>
                  <a:pt x="139702" y="33767"/>
                </a:cubicBezTo>
                <a:lnTo>
                  <a:pt x="139702" y="77557"/>
                </a:lnTo>
                <a:cubicBezTo>
                  <a:pt x="139702" y="81538"/>
                  <a:pt x="136549" y="84723"/>
                  <a:pt x="132608" y="84723"/>
                </a:cubicBezTo>
                <a:cubicBezTo>
                  <a:pt x="128667" y="84723"/>
                  <a:pt x="125909" y="81538"/>
                  <a:pt x="125909" y="77557"/>
                </a:cubicBezTo>
                <a:lnTo>
                  <a:pt x="125909" y="33767"/>
                </a:lnTo>
                <a:cubicBezTo>
                  <a:pt x="125909" y="29786"/>
                  <a:pt x="128667" y="26601"/>
                  <a:pt x="132608" y="26601"/>
                </a:cubicBezTo>
                <a:close/>
                <a:moveTo>
                  <a:pt x="99307" y="26601"/>
                </a:moveTo>
                <a:cubicBezTo>
                  <a:pt x="103248" y="26601"/>
                  <a:pt x="106007" y="29786"/>
                  <a:pt x="106007" y="33767"/>
                </a:cubicBezTo>
                <a:lnTo>
                  <a:pt x="106007" y="77557"/>
                </a:lnTo>
                <a:cubicBezTo>
                  <a:pt x="106007" y="81538"/>
                  <a:pt x="103248" y="84723"/>
                  <a:pt x="99307" y="84723"/>
                </a:cubicBezTo>
                <a:cubicBezTo>
                  <a:pt x="95367" y="84723"/>
                  <a:pt x="92214" y="81538"/>
                  <a:pt x="92214" y="77557"/>
                </a:cubicBezTo>
                <a:lnTo>
                  <a:pt x="92214" y="33767"/>
                </a:lnTo>
                <a:cubicBezTo>
                  <a:pt x="92214" y="29786"/>
                  <a:pt x="95367" y="26601"/>
                  <a:pt x="99307" y="26601"/>
                </a:cubicBezTo>
                <a:close/>
                <a:moveTo>
                  <a:pt x="63446" y="26601"/>
                </a:moveTo>
                <a:cubicBezTo>
                  <a:pt x="67387" y="26601"/>
                  <a:pt x="70540" y="29786"/>
                  <a:pt x="70540" y="33767"/>
                </a:cubicBezTo>
                <a:lnTo>
                  <a:pt x="70540" y="77557"/>
                </a:lnTo>
                <a:cubicBezTo>
                  <a:pt x="70540" y="81538"/>
                  <a:pt x="67387" y="84723"/>
                  <a:pt x="63446" y="84723"/>
                </a:cubicBezTo>
                <a:cubicBezTo>
                  <a:pt x="59900" y="84723"/>
                  <a:pt x="56747" y="81538"/>
                  <a:pt x="56747" y="77557"/>
                </a:cubicBezTo>
                <a:lnTo>
                  <a:pt x="56747" y="33767"/>
                </a:lnTo>
                <a:cubicBezTo>
                  <a:pt x="56747" y="29786"/>
                  <a:pt x="59900" y="26601"/>
                  <a:pt x="63446" y="26601"/>
                </a:cubicBezTo>
                <a:close/>
                <a:moveTo>
                  <a:pt x="59246" y="14054"/>
                </a:moveTo>
                <a:cubicBezTo>
                  <a:pt x="50380" y="14054"/>
                  <a:pt x="43125" y="21282"/>
                  <a:pt x="43125" y="30518"/>
                </a:cubicBezTo>
                <a:lnTo>
                  <a:pt x="43125" y="83120"/>
                </a:lnTo>
                <a:cubicBezTo>
                  <a:pt x="43125" y="91954"/>
                  <a:pt x="50380" y="99584"/>
                  <a:pt x="59246" y="99584"/>
                </a:cubicBezTo>
                <a:lnTo>
                  <a:pt x="312354" y="99584"/>
                </a:lnTo>
                <a:cubicBezTo>
                  <a:pt x="321221" y="99584"/>
                  <a:pt x="328879" y="91954"/>
                  <a:pt x="328879" y="83120"/>
                </a:cubicBezTo>
                <a:lnTo>
                  <a:pt x="328879" y="30518"/>
                </a:lnTo>
                <a:cubicBezTo>
                  <a:pt x="328879" y="21282"/>
                  <a:pt x="321221" y="14054"/>
                  <a:pt x="312354" y="14054"/>
                </a:cubicBezTo>
                <a:close/>
                <a:moveTo>
                  <a:pt x="59246" y="0"/>
                </a:moveTo>
                <a:lnTo>
                  <a:pt x="312354" y="0"/>
                </a:lnTo>
                <a:cubicBezTo>
                  <a:pt x="329685" y="0"/>
                  <a:pt x="343388" y="13653"/>
                  <a:pt x="343388" y="30518"/>
                </a:cubicBezTo>
                <a:lnTo>
                  <a:pt x="343388" y="83120"/>
                </a:lnTo>
                <a:cubicBezTo>
                  <a:pt x="343388" y="99985"/>
                  <a:pt x="329685" y="113638"/>
                  <a:pt x="312354" y="113638"/>
                </a:cubicBezTo>
                <a:lnTo>
                  <a:pt x="285351" y="113638"/>
                </a:lnTo>
                <a:lnTo>
                  <a:pt x="285351" y="134920"/>
                </a:lnTo>
                <a:cubicBezTo>
                  <a:pt x="285351" y="138534"/>
                  <a:pt x="288978" y="142148"/>
                  <a:pt x="293008" y="142148"/>
                </a:cubicBezTo>
                <a:lnTo>
                  <a:pt x="322027" y="142148"/>
                </a:lnTo>
                <a:cubicBezTo>
                  <a:pt x="349434" y="142148"/>
                  <a:pt x="372004" y="164233"/>
                  <a:pt x="372004" y="191538"/>
                </a:cubicBezTo>
                <a:lnTo>
                  <a:pt x="372004" y="199167"/>
                </a:lnTo>
                <a:lnTo>
                  <a:pt x="372004" y="384281"/>
                </a:lnTo>
                <a:lnTo>
                  <a:pt x="372004" y="405563"/>
                </a:lnTo>
                <a:cubicBezTo>
                  <a:pt x="372004" y="432868"/>
                  <a:pt x="349434" y="455355"/>
                  <a:pt x="322027" y="455355"/>
                </a:cubicBezTo>
                <a:lnTo>
                  <a:pt x="49977" y="455355"/>
                </a:lnTo>
                <a:cubicBezTo>
                  <a:pt x="22167" y="455355"/>
                  <a:pt x="0" y="432868"/>
                  <a:pt x="0" y="405563"/>
                </a:cubicBezTo>
                <a:lnTo>
                  <a:pt x="0" y="191538"/>
                </a:lnTo>
                <a:cubicBezTo>
                  <a:pt x="0" y="164233"/>
                  <a:pt x="22167" y="142148"/>
                  <a:pt x="49977" y="142148"/>
                </a:cubicBezTo>
                <a:lnTo>
                  <a:pt x="78995" y="142148"/>
                </a:lnTo>
                <a:cubicBezTo>
                  <a:pt x="83026" y="142148"/>
                  <a:pt x="86250" y="138534"/>
                  <a:pt x="86250" y="134920"/>
                </a:cubicBezTo>
                <a:lnTo>
                  <a:pt x="86250" y="113638"/>
                </a:lnTo>
                <a:lnTo>
                  <a:pt x="59246" y="113638"/>
                </a:lnTo>
                <a:cubicBezTo>
                  <a:pt x="42722" y="113638"/>
                  <a:pt x="28616" y="99985"/>
                  <a:pt x="28616" y="83120"/>
                </a:cubicBezTo>
                <a:lnTo>
                  <a:pt x="28616" y="30518"/>
                </a:lnTo>
                <a:cubicBezTo>
                  <a:pt x="28616" y="13653"/>
                  <a:pt x="42722" y="0"/>
                  <a:pt x="59246" y="0"/>
                </a:cubicBezTo>
                <a:close/>
              </a:path>
            </a:pathLst>
          </a:custGeom>
          <a:solidFill>
            <a:srgbClr val="F1F6F8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dirty="0">
              <a:latin typeface="Poppins" panose="000005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A16891F-F987-4034-9954-0EF63E162B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421" y="2751505"/>
            <a:ext cx="16232865" cy="857369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8DBD5EF-8EC9-4064-A858-8B6CE7705735}"/>
              </a:ext>
            </a:extLst>
          </p:cNvPr>
          <p:cNvSpPr txBox="1"/>
          <p:nvPr/>
        </p:nvSpPr>
        <p:spPr>
          <a:xfrm>
            <a:off x="4773077" y="1645944"/>
            <a:ext cx="148314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400" dirty="0"/>
              <a:t>อบรมการใช้งานระบบ</a:t>
            </a:r>
            <a:r>
              <a:rPr lang="en-US" sz="4400" dirty="0" err="1"/>
              <a:t>Iclaim</a:t>
            </a:r>
            <a:r>
              <a:rPr lang="en-US" sz="4400" dirty="0"/>
              <a:t> </a:t>
            </a:r>
            <a:r>
              <a:rPr lang="th-TH" sz="4400" dirty="0"/>
              <a:t>กับบริษัท ทีม </a:t>
            </a:r>
            <a:r>
              <a:rPr lang="en-US" sz="4400" dirty="0" err="1"/>
              <a:t>Inet</a:t>
            </a:r>
            <a:r>
              <a:rPr lang="en-US" sz="4400" dirty="0"/>
              <a:t> </a:t>
            </a:r>
            <a:r>
              <a:rPr lang="th-TH" sz="4400" dirty="0"/>
              <a:t>และ </a:t>
            </a:r>
            <a:r>
              <a:rPr lang="en-US" sz="4400" dirty="0" err="1"/>
              <a:t>Iclaim</a:t>
            </a:r>
            <a:r>
              <a:rPr lang="en-US" sz="4400" dirty="0"/>
              <a:t> </a:t>
            </a:r>
            <a:r>
              <a:rPr lang="th-TH" sz="4400" dirty="0"/>
              <a:t>ส่วนกลางผ่านระบบ </a:t>
            </a:r>
            <a:r>
              <a:rPr lang="en-US" sz="4400" dirty="0"/>
              <a:t>Zoom</a:t>
            </a:r>
          </a:p>
        </p:txBody>
      </p:sp>
      <p:sp>
        <p:nvSpPr>
          <p:cNvPr id="11" name="TextBox 10">
            <a:hlinkClick r:id="rId3" action="ppaction://hlinkfile"/>
            <a:extLst>
              <a:ext uri="{FF2B5EF4-FFF2-40B4-BE49-F238E27FC236}">
                <a16:creationId xmlns:a16="http://schemas.microsoft.com/office/drawing/2014/main" id="{33C62798-69F3-4318-B735-2B6A673D37F1}"/>
              </a:ext>
            </a:extLst>
          </p:cNvPr>
          <p:cNvSpPr txBox="1"/>
          <p:nvPr/>
        </p:nvSpPr>
        <p:spPr>
          <a:xfrm>
            <a:off x="10008548" y="12150661"/>
            <a:ext cx="34211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5400" dirty="0"/>
              <a:t>เอกสารการอบรม</a:t>
            </a:r>
            <a:endParaRPr lang="en-US" sz="54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6DE2C04-F7F2-4D93-B8D1-8C9501F3EA1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6130" y="10652553"/>
            <a:ext cx="2705700" cy="30634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07E3E3C-2246-ECCD-F5C7-15CB9B9EA5C5}"/>
              </a:ext>
            </a:extLst>
          </p:cNvPr>
          <p:cNvSpPr txBox="1"/>
          <p:nvPr/>
        </p:nvSpPr>
        <p:spPr>
          <a:xfrm>
            <a:off x="9463909" y="478826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th-TH" sz="4800" dirty="0"/>
              <a:t>เตรียมความพร้อมคนในองค์กร</a:t>
            </a:r>
          </a:p>
        </p:txBody>
      </p:sp>
    </p:spTree>
    <p:extLst>
      <p:ext uri="{BB962C8B-B14F-4D97-AF65-F5344CB8AC3E}">
        <p14:creationId xmlns:p14="http://schemas.microsoft.com/office/powerpoint/2010/main" val="7839723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81">
            <a:extLst>
              <a:ext uri="{FF2B5EF4-FFF2-40B4-BE49-F238E27FC236}">
                <a16:creationId xmlns:a16="http://schemas.microsoft.com/office/drawing/2014/main" id="{85FDE0A5-244F-44D1-B2C5-3ED0A7E9055A}"/>
              </a:ext>
            </a:extLst>
          </p:cNvPr>
          <p:cNvSpPr>
            <a:spLocks/>
          </p:cNvSpPr>
          <p:nvPr/>
        </p:nvSpPr>
        <p:spPr bwMode="auto">
          <a:xfrm>
            <a:off x="21416130" y="576655"/>
            <a:ext cx="2759075" cy="2389188"/>
          </a:xfrm>
          <a:custGeom>
            <a:avLst/>
            <a:gdLst>
              <a:gd name="T0" fmla="*/ 906 w 3626"/>
              <a:gd name="T1" fmla="*/ 0 h 3140"/>
              <a:gd name="T2" fmla="*/ 0 w 3626"/>
              <a:gd name="T3" fmla="*/ 1570 h 3140"/>
              <a:gd name="T4" fmla="*/ 906 w 3626"/>
              <a:gd name="T5" fmla="*/ 3140 h 3140"/>
              <a:gd name="T6" fmla="*/ 2719 w 3626"/>
              <a:gd name="T7" fmla="*/ 3140 h 3140"/>
              <a:gd name="T8" fmla="*/ 3626 w 3626"/>
              <a:gd name="T9" fmla="*/ 1570 h 3140"/>
              <a:gd name="T10" fmla="*/ 2719 w 3626"/>
              <a:gd name="T11" fmla="*/ 0 h 3140"/>
              <a:gd name="T12" fmla="*/ 906 w 3626"/>
              <a:gd name="T13" fmla="*/ 0 h 3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626" h="3140">
                <a:moveTo>
                  <a:pt x="906" y="0"/>
                </a:moveTo>
                <a:lnTo>
                  <a:pt x="0" y="1570"/>
                </a:lnTo>
                <a:lnTo>
                  <a:pt x="906" y="3140"/>
                </a:lnTo>
                <a:lnTo>
                  <a:pt x="2719" y="3140"/>
                </a:lnTo>
                <a:lnTo>
                  <a:pt x="3626" y="1570"/>
                </a:lnTo>
                <a:lnTo>
                  <a:pt x="2719" y="0"/>
                </a:lnTo>
                <a:lnTo>
                  <a:pt x="906" y="0"/>
                </a:lnTo>
                <a:close/>
              </a:path>
            </a:pathLst>
          </a:custGeom>
          <a:gradFill>
            <a:gsLst>
              <a:gs pos="51000">
                <a:srgbClr val="FDB1AC"/>
              </a:gs>
              <a:gs pos="100000">
                <a:srgbClr val="FF8C87"/>
              </a:gs>
            </a:gsLst>
            <a:lin ang="21594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Poppins" panose="00000500000000000000" pitchFamily="2" charset="0"/>
            </a:endParaRPr>
          </a:p>
        </p:txBody>
      </p:sp>
      <p:sp>
        <p:nvSpPr>
          <p:cNvPr id="4" name="Freeform 48">
            <a:extLst>
              <a:ext uri="{FF2B5EF4-FFF2-40B4-BE49-F238E27FC236}">
                <a16:creationId xmlns:a16="http://schemas.microsoft.com/office/drawing/2014/main" id="{CF46B1A3-8ADE-47E0-B8F6-7DC9841B1E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15058" y="1223619"/>
            <a:ext cx="1386367" cy="1061259"/>
          </a:xfrm>
          <a:custGeom>
            <a:avLst/>
            <a:gdLst>
              <a:gd name="connsiteX0" fmla="*/ 402831 w 536930"/>
              <a:gd name="connsiteY0" fmla="*/ 322752 h 411018"/>
              <a:gd name="connsiteX1" fmla="*/ 425201 w 536930"/>
              <a:gd name="connsiteY1" fmla="*/ 344033 h 411018"/>
              <a:gd name="connsiteX2" fmla="*/ 402831 w 536930"/>
              <a:gd name="connsiteY2" fmla="*/ 364919 h 411018"/>
              <a:gd name="connsiteX3" fmla="*/ 381274 w 536930"/>
              <a:gd name="connsiteY3" fmla="*/ 344033 h 411018"/>
              <a:gd name="connsiteX4" fmla="*/ 402831 w 536930"/>
              <a:gd name="connsiteY4" fmla="*/ 322752 h 411018"/>
              <a:gd name="connsiteX5" fmla="*/ 141474 w 536930"/>
              <a:gd name="connsiteY5" fmla="*/ 313886 h 411018"/>
              <a:gd name="connsiteX6" fmla="*/ 162755 w 536930"/>
              <a:gd name="connsiteY6" fmla="*/ 335850 h 411018"/>
              <a:gd name="connsiteX7" fmla="*/ 141474 w 536930"/>
              <a:gd name="connsiteY7" fmla="*/ 357813 h 411018"/>
              <a:gd name="connsiteX8" fmla="*/ 120588 w 536930"/>
              <a:gd name="connsiteY8" fmla="*/ 335850 h 411018"/>
              <a:gd name="connsiteX9" fmla="*/ 141474 w 536930"/>
              <a:gd name="connsiteY9" fmla="*/ 313886 h 411018"/>
              <a:gd name="connsiteX10" fmla="*/ 403199 w 536930"/>
              <a:gd name="connsiteY10" fmla="*/ 294563 h 411018"/>
              <a:gd name="connsiteX11" fmla="*/ 352599 w 536930"/>
              <a:gd name="connsiteY11" fmla="*/ 345739 h 411018"/>
              <a:gd name="connsiteX12" fmla="*/ 403199 w 536930"/>
              <a:gd name="connsiteY12" fmla="*/ 396915 h 411018"/>
              <a:gd name="connsiteX13" fmla="*/ 454201 w 536930"/>
              <a:gd name="connsiteY13" fmla="*/ 345739 h 411018"/>
              <a:gd name="connsiteX14" fmla="*/ 403199 w 536930"/>
              <a:gd name="connsiteY14" fmla="*/ 294563 h 411018"/>
              <a:gd name="connsiteX15" fmla="*/ 142164 w 536930"/>
              <a:gd name="connsiteY15" fmla="*/ 275624 h 411018"/>
              <a:gd name="connsiteX16" fmla="*/ 81925 w 536930"/>
              <a:gd name="connsiteY16" fmla="*/ 336068 h 411018"/>
              <a:gd name="connsiteX17" fmla="*/ 142164 w 536930"/>
              <a:gd name="connsiteY17" fmla="*/ 396915 h 411018"/>
              <a:gd name="connsiteX18" fmla="*/ 202403 w 536930"/>
              <a:gd name="connsiteY18" fmla="*/ 336068 h 411018"/>
              <a:gd name="connsiteX19" fmla="*/ 142164 w 536930"/>
              <a:gd name="connsiteY19" fmla="*/ 275624 h 411018"/>
              <a:gd name="connsiteX20" fmla="*/ 487935 w 536930"/>
              <a:gd name="connsiteY20" fmla="*/ 233313 h 411018"/>
              <a:gd name="connsiteX21" fmla="*/ 478297 w 536930"/>
              <a:gd name="connsiteY21" fmla="*/ 242984 h 411018"/>
              <a:gd name="connsiteX22" fmla="*/ 487935 w 536930"/>
              <a:gd name="connsiteY22" fmla="*/ 253058 h 411018"/>
              <a:gd name="connsiteX23" fmla="*/ 520063 w 536930"/>
              <a:gd name="connsiteY23" fmla="*/ 253058 h 411018"/>
              <a:gd name="connsiteX24" fmla="*/ 520063 w 536930"/>
              <a:gd name="connsiteY24" fmla="*/ 233313 h 411018"/>
              <a:gd name="connsiteX25" fmla="*/ 328103 w 536930"/>
              <a:gd name="connsiteY25" fmla="*/ 226990 h 411018"/>
              <a:gd name="connsiteX26" fmla="*/ 360946 w 536930"/>
              <a:gd name="connsiteY26" fmla="*/ 226990 h 411018"/>
              <a:gd name="connsiteX27" fmla="*/ 368464 w 536930"/>
              <a:gd name="connsiteY27" fmla="*/ 234084 h 411018"/>
              <a:gd name="connsiteX28" fmla="*/ 360946 w 536930"/>
              <a:gd name="connsiteY28" fmla="*/ 240783 h 411018"/>
              <a:gd name="connsiteX29" fmla="*/ 328103 w 536930"/>
              <a:gd name="connsiteY29" fmla="*/ 240783 h 411018"/>
              <a:gd name="connsiteX30" fmla="*/ 320980 w 536930"/>
              <a:gd name="connsiteY30" fmla="*/ 234084 h 411018"/>
              <a:gd name="connsiteX31" fmla="*/ 328103 w 536930"/>
              <a:gd name="connsiteY31" fmla="*/ 226990 h 411018"/>
              <a:gd name="connsiteX32" fmla="*/ 301194 w 536930"/>
              <a:gd name="connsiteY32" fmla="*/ 207927 h 411018"/>
              <a:gd name="connsiteX33" fmla="*/ 301194 w 536930"/>
              <a:gd name="connsiteY33" fmla="*/ 328814 h 411018"/>
              <a:gd name="connsiteX34" fmla="*/ 340551 w 536930"/>
              <a:gd name="connsiteY34" fmla="*/ 328814 h 411018"/>
              <a:gd name="connsiteX35" fmla="*/ 403199 w 536930"/>
              <a:gd name="connsiteY35" fmla="*/ 280459 h 411018"/>
              <a:gd name="connsiteX36" fmla="*/ 466249 w 536930"/>
              <a:gd name="connsiteY36" fmla="*/ 328814 h 411018"/>
              <a:gd name="connsiteX37" fmla="*/ 506409 w 536930"/>
              <a:gd name="connsiteY37" fmla="*/ 328814 h 411018"/>
              <a:gd name="connsiteX38" fmla="*/ 522472 w 536930"/>
              <a:gd name="connsiteY38" fmla="*/ 312696 h 411018"/>
              <a:gd name="connsiteX39" fmla="*/ 522472 w 536930"/>
              <a:gd name="connsiteY39" fmla="*/ 267162 h 411018"/>
              <a:gd name="connsiteX40" fmla="*/ 487935 w 536930"/>
              <a:gd name="connsiteY40" fmla="*/ 267162 h 411018"/>
              <a:gd name="connsiteX41" fmla="*/ 463438 w 536930"/>
              <a:gd name="connsiteY41" fmla="*/ 242984 h 411018"/>
              <a:gd name="connsiteX42" fmla="*/ 487935 w 536930"/>
              <a:gd name="connsiteY42" fmla="*/ 219210 h 411018"/>
              <a:gd name="connsiteX43" fmla="*/ 521669 w 536930"/>
              <a:gd name="connsiteY43" fmla="*/ 219210 h 411018"/>
              <a:gd name="connsiteX44" fmla="*/ 506409 w 536930"/>
              <a:gd name="connsiteY44" fmla="*/ 207927 h 411018"/>
              <a:gd name="connsiteX45" fmla="*/ 301194 w 536930"/>
              <a:gd name="connsiteY45" fmla="*/ 106381 h 411018"/>
              <a:gd name="connsiteX46" fmla="*/ 301194 w 536930"/>
              <a:gd name="connsiteY46" fmla="*/ 193823 h 411018"/>
              <a:gd name="connsiteX47" fmla="*/ 418058 w 536930"/>
              <a:gd name="connsiteY47" fmla="*/ 193823 h 411018"/>
              <a:gd name="connsiteX48" fmla="*/ 398380 w 536930"/>
              <a:gd name="connsiteY48" fmla="*/ 118873 h 411018"/>
              <a:gd name="connsiteX49" fmla="*/ 381915 w 536930"/>
              <a:gd name="connsiteY49" fmla="*/ 106381 h 411018"/>
              <a:gd name="connsiteX50" fmla="*/ 137593 w 536930"/>
              <a:gd name="connsiteY50" fmla="*/ 106321 h 411018"/>
              <a:gd name="connsiteX51" fmla="*/ 137191 w 536930"/>
              <a:gd name="connsiteY51" fmla="*/ 107128 h 411018"/>
              <a:gd name="connsiteX52" fmla="*/ 137191 w 536930"/>
              <a:gd name="connsiteY52" fmla="*/ 145820 h 411018"/>
              <a:gd name="connsiteX53" fmla="*/ 98215 w 536930"/>
              <a:gd name="connsiteY53" fmla="*/ 145820 h 411018"/>
              <a:gd name="connsiteX54" fmla="*/ 97813 w 536930"/>
              <a:gd name="connsiteY54" fmla="*/ 146626 h 411018"/>
              <a:gd name="connsiteX55" fmla="*/ 97813 w 536930"/>
              <a:gd name="connsiteY55" fmla="*/ 170405 h 411018"/>
              <a:gd name="connsiteX56" fmla="*/ 98215 w 536930"/>
              <a:gd name="connsiteY56" fmla="*/ 170808 h 411018"/>
              <a:gd name="connsiteX57" fmla="*/ 137191 w 536930"/>
              <a:gd name="connsiteY57" fmla="*/ 170808 h 411018"/>
              <a:gd name="connsiteX58" fmla="*/ 137191 w 536930"/>
              <a:gd name="connsiteY58" fmla="*/ 210306 h 411018"/>
              <a:gd name="connsiteX59" fmla="*/ 137593 w 536930"/>
              <a:gd name="connsiteY59" fmla="*/ 210306 h 411018"/>
              <a:gd name="connsiteX60" fmla="*/ 161702 w 536930"/>
              <a:gd name="connsiteY60" fmla="*/ 210306 h 411018"/>
              <a:gd name="connsiteX61" fmla="*/ 162104 w 536930"/>
              <a:gd name="connsiteY61" fmla="*/ 210306 h 411018"/>
              <a:gd name="connsiteX62" fmla="*/ 162104 w 536930"/>
              <a:gd name="connsiteY62" fmla="*/ 170808 h 411018"/>
              <a:gd name="connsiteX63" fmla="*/ 201080 w 536930"/>
              <a:gd name="connsiteY63" fmla="*/ 170808 h 411018"/>
              <a:gd name="connsiteX64" fmla="*/ 201482 w 536930"/>
              <a:gd name="connsiteY64" fmla="*/ 170405 h 411018"/>
              <a:gd name="connsiteX65" fmla="*/ 201482 w 536930"/>
              <a:gd name="connsiteY65" fmla="*/ 146626 h 411018"/>
              <a:gd name="connsiteX66" fmla="*/ 201080 w 536930"/>
              <a:gd name="connsiteY66" fmla="*/ 145820 h 411018"/>
              <a:gd name="connsiteX67" fmla="*/ 162104 w 536930"/>
              <a:gd name="connsiteY67" fmla="*/ 145820 h 411018"/>
              <a:gd name="connsiteX68" fmla="*/ 162104 w 536930"/>
              <a:gd name="connsiteY68" fmla="*/ 107128 h 411018"/>
              <a:gd name="connsiteX69" fmla="*/ 161702 w 536930"/>
              <a:gd name="connsiteY69" fmla="*/ 106321 h 411018"/>
              <a:gd name="connsiteX70" fmla="*/ 137593 w 536930"/>
              <a:gd name="connsiteY70" fmla="*/ 92215 h 411018"/>
              <a:gd name="connsiteX71" fmla="*/ 161702 w 536930"/>
              <a:gd name="connsiteY71" fmla="*/ 92215 h 411018"/>
              <a:gd name="connsiteX72" fmla="*/ 176569 w 536930"/>
              <a:gd name="connsiteY72" fmla="*/ 107128 h 411018"/>
              <a:gd name="connsiteX73" fmla="*/ 176569 w 536930"/>
              <a:gd name="connsiteY73" fmla="*/ 131713 h 411018"/>
              <a:gd name="connsiteX74" fmla="*/ 201080 w 536930"/>
              <a:gd name="connsiteY74" fmla="*/ 131713 h 411018"/>
              <a:gd name="connsiteX75" fmla="*/ 215947 w 536930"/>
              <a:gd name="connsiteY75" fmla="*/ 146626 h 411018"/>
              <a:gd name="connsiteX76" fmla="*/ 215947 w 536930"/>
              <a:gd name="connsiteY76" fmla="*/ 170405 h 411018"/>
              <a:gd name="connsiteX77" fmla="*/ 201080 w 536930"/>
              <a:gd name="connsiteY77" fmla="*/ 185318 h 411018"/>
              <a:gd name="connsiteX78" fmla="*/ 176569 w 536930"/>
              <a:gd name="connsiteY78" fmla="*/ 185318 h 411018"/>
              <a:gd name="connsiteX79" fmla="*/ 176569 w 536930"/>
              <a:gd name="connsiteY79" fmla="*/ 210306 h 411018"/>
              <a:gd name="connsiteX80" fmla="*/ 161702 w 536930"/>
              <a:gd name="connsiteY80" fmla="*/ 224816 h 411018"/>
              <a:gd name="connsiteX81" fmla="*/ 137593 w 536930"/>
              <a:gd name="connsiteY81" fmla="*/ 224816 h 411018"/>
              <a:gd name="connsiteX82" fmla="*/ 122726 w 536930"/>
              <a:gd name="connsiteY82" fmla="*/ 210306 h 411018"/>
              <a:gd name="connsiteX83" fmla="*/ 122726 w 536930"/>
              <a:gd name="connsiteY83" fmla="*/ 185318 h 411018"/>
              <a:gd name="connsiteX84" fmla="*/ 98215 w 536930"/>
              <a:gd name="connsiteY84" fmla="*/ 185318 h 411018"/>
              <a:gd name="connsiteX85" fmla="*/ 83348 w 536930"/>
              <a:gd name="connsiteY85" fmla="*/ 170405 h 411018"/>
              <a:gd name="connsiteX86" fmla="*/ 83348 w 536930"/>
              <a:gd name="connsiteY86" fmla="*/ 146626 h 411018"/>
              <a:gd name="connsiteX87" fmla="*/ 98215 w 536930"/>
              <a:gd name="connsiteY87" fmla="*/ 131713 h 411018"/>
              <a:gd name="connsiteX88" fmla="*/ 122726 w 536930"/>
              <a:gd name="connsiteY88" fmla="*/ 131713 h 411018"/>
              <a:gd name="connsiteX89" fmla="*/ 122726 w 536930"/>
              <a:gd name="connsiteY89" fmla="*/ 107128 h 411018"/>
              <a:gd name="connsiteX90" fmla="*/ 137593 w 536930"/>
              <a:gd name="connsiteY90" fmla="*/ 92215 h 411018"/>
              <a:gd name="connsiteX91" fmla="*/ 37750 w 536930"/>
              <a:gd name="connsiteY91" fmla="*/ 55608 h 411018"/>
              <a:gd name="connsiteX92" fmla="*/ 14457 w 536930"/>
              <a:gd name="connsiteY92" fmla="*/ 78980 h 411018"/>
              <a:gd name="connsiteX93" fmla="*/ 14457 w 536930"/>
              <a:gd name="connsiteY93" fmla="*/ 305443 h 411018"/>
              <a:gd name="connsiteX94" fmla="*/ 37750 w 536930"/>
              <a:gd name="connsiteY94" fmla="*/ 328814 h 411018"/>
              <a:gd name="connsiteX95" fmla="*/ 67869 w 536930"/>
              <a:gd name="connsiteY95" fmla="*/ 328814 h 411018"/>
              <a:gd name="connsiteX96" fmla="*/ 142164 w 536930"/>
              <a:gd name="connsiteY96" fmla="*/ 261520 h 411018"/>
              <a:gd name="connsiteX97" fmla="*/ 216458 w 536930"/>
              <a:gd name="connsiteY97" fmla="*/ 328814 h 411018"/>
              <a:gd name="connsiteX98" fmla="*/ 260232 w 536930"/>
              <a:gd name="connsiteY98" fmla="*/ 328814 h 411018"/>
              <a:gd name="connsiteX99" fmla="*/ 286737 w 536930"/>
              <a:gd name="connsiteY99" fmla="*/ 328814 h 411018"/>
              <a:gd name="connsiteX100" fmla="*/ 286737 w 536930"/>
              <a:gd name="connsiteY100" fmla="*/ 78980 h 411018"/>
              <a:gd name="connsiteX101" fmla="*/ 263445 w 536930"/>
              <a:gd name="connsiteY101" fmla="*/ 55608 h 411018"/>
              <a:gd name="connsiteX102" fmla="*/ 150597 w 536930"/>
              <a:gd name="connsiteY102" fmla="*/ 14507 h 411018"/>
              <a:gd name="connsiteX103" fmla="*/ 116462 w 536930"/>
              <a:gd name="connsiteY103" fmla="*/ 41505 h 411018"/>
              <a:gd name="connsiteX104" fmla="*/ 184733 w 536930"/>
              <a:gd name="connsiteY104" fmla="*/ 41505 h 411018"/>
              <a:gd name="connsiteX105" fmla="*/ 150597 w 536930"/>
              <a:gd name="connsiteY105" fmla="*/ 14507 h 411018"/>
              <a:gd name="connsiteX106" fmla="*/ 150597 w 536930"/>
              <a:gd name="connsiteY106" fmla="*/ 0 h 411018"/>
              <a:gd name="connsiteX107" fmla="*/ 199190 w 536930"/>
              <a:gd name="connsiteY107" fmla="*/ 41505 h 411018"/>
              <a:gd name="connsiteX108" fmla="*/ 263445 w 536930"/>
              <a:gd name="connsiteY108" fmla="*/ 41505 h 411018"/>
              <a:gd name="connsiteX109" fmla="*/ 301194 w 536930"/>
              <a:gd name="connsiteY109" fmla="*/ 78980 h 411018"/>
              <a:gd name="connsiteX110" fmla="*/ 301194 w 536930"/>
              <a:gd name="connsiteY110" fmla="*/ 92278 h 411018"/>
              <a:gd name="connsiteX111" fmla="*/ 381915 w 536930"/>
              <a:gd name="connsiteY111" fmla="*/ 92278 h 411018"/>
              <a:gd name="connsiteX112" fmla="*/ 412034 w 536930"/>
              <a:gd name="connsiteY112" fmla="*/ 115246 h 411018"/>
              <a:gd name="connsiteX113" fmla="*/ 432917 w 536930"/>
              <a:gd name="connsiteY113" fmla="*/ 193823 h 411018"/>
              <a:gd name="connsiteX114" fmla="*/ 506409 w 536930"/>
              <a:gd name="connsiteY114" fmla="*/ 193823 h 411018"/>
              <a:gd name="connsiteX115" fmla="*/ 536930 w 536930"/>
              <a:gd name="connsiteY115" fmla="*/ 224045 h 411018"/>
              <a:gd name="connsiteX116" fmla="*/ 536930 w 536930"/>
              <a:gd name="connsiteY116" fmla="*/ 312696 h 411018"/>
              <a:gd name="connsiteX117" fmla="*/ 506409 w 536930"/>
              <a:gd name="connsiteY117" fmla="*/ 343321 h 411018"/>
              <a:gd name="connsiteX118" fmla="*/ 468257 w 536930"/>
              <a:gd name="connsiteY118" fmla="*/ 343321 h 411018"/>
              <a:gd name="connsiteX119" fmla="*/ 468257 w 536930"/>
              <a:gd name="connsiteY119" fmla="*/ 345739 h 411018"/>
              <a:gd name="connsiteX120" fmla="*/ 403199 w 536930"/>
              <a:gd name="connsiteY120" fmla="*/ 411018 h 411018"/>
              <a:gd name="connsiteX121" fmla="*/ 338141 w 536930"/>
              <a:gd name="connsiteY121" fmla="*/ 345739 h 411018"/>
              <a:gd name="connsiteX122" fmla="*/ 338543 w 536930"/>
              <a:gd name="connsiteY122" fmla="*/ 343321 h 411018"/>
              <a:gd name="connsiteX123" fmla="*/ 301194 w 536930"/>
              <a:gd name="connsiteY123" fmla="*/ 343321 h 411018"/>
              <a:gd name="connsiteX124" fmla="*/ 260232 w 536930"/>
              <a:gd name="connsiteY124" fmla="*/ 343321 h 411018"/>
              <a:gd name="connsiteX125" fmla="*/ 216458 w 536930"/>
              <a:gd name="connsiteY125" fmla="*/ 343321 h 411018"/>
              <a:gd name="connsiteX126" fmla="*/ 142164 w 536930"/>
              <a:gd name="connsiteY126" fmla="*/ 411018 h 411018"/>
              <a:gd name="connsiteX127" fmla="*/ 67869 w 536930"/>
              <a:gd name="connsiteY127" fmla="*/ 343321 h 411018"/>
              <a:gd name="connsiteX128" fmla="*/ 37750 w 536930"/>
              <a:gd name="connsiteY128" fmla="*/ 343321 h 411018"/>
              <a:gd name="connsiteX129" fmla="*/ 0 w 536930"/>
              <a:gd name="connsiteY129" fmla="*/ 305443 h 411018"/>
              <a:gd name="connsiteX130" fmla="*/ 0 w 536930"/>
              <a:gd name="connsiteY130" fmla="*/ 78980 h 411018"/>
              <a:gd name="connsiteX131" fmla="*/ 37750 w 536930"/>
              <a:gd name="connsiteY131" fmla="*/ 41505 h 411018"/>
              <a:gd name="connsiteX132" fmla="*/ 102406 w 536930"/>
              <a:gd name="connsiteY132" fmla="*/ 41505 h 411018"/>
              <a:gd name="connsiteX133" fmla="*/ 150597 w 536930"/>
              <a:gd name="connsiteY133" fmla="*/ 0 h 411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</a:cxnLst>
            <a:rect l="l" t="t" r="r" b="b"/>
            <a:pathLst>
              <a:path w="536930" h="411018">
                <a:moveTo>
                  <a:pt x="402831" y="322752"/>
                </a:moveTo>
                <a:cubicBezTo>
                  <a:pt x="415033" y="322752"/>
                  <a:pt x="425201" y="332210"/>
                  <a:pt x="425201" y="344033"/>
                </a:cubicBezTo>
                <a:cubicBezTo>
                  <a:pt x="425201" y="355461"/>
                  <a:pt x="415033" y="364919"/>
                  <a:pt x="402831" y="364919"/>
                </a:cubicBezTo>
                <a:cubicBezTo>
                  <a:pt x="391036" y="364919"/>
                  <a:pt x="381274" y="355461"/>
                  <a:pt x="381274" y="344033"/>
                </a:cubicBezTo>
                <a:cubicBezTo>
                  <a:pt x="381274" y="332210"/>
                  <a:pt x="391036" y="322752"/>
                  <a:pt x="402831" y="322752"/>
                </a:cubicBezTo>
                <a:close/>
                <a:moveTo>
                  <a:pt x="141474" y="313886"/>
                </a:moveTo>
                <a:cubicBezTo>
                  <a:pt x="153297" y="313886"/>
                  <a:pt x="162755" y="323648"/>
                  <a:pt x="162755" y="335850"/>
                </a:cubicBezTo>
                <a:cubicBezTo>
                  <a:pt x="162755" y="348052"/>
                  <a:pt x="153297" y="357813"/>
                  <a:pt x="141474" y="357813"/>
                </a:cubicBezTo>
                <a:cubicBezTo>
                  <a:pt x="129652" y="357813"/>
                  <a:pt x="120588" y="348052"/>
                  <a:pt x="120588" y="335850"/>
                </a:cubicBezTo>
                <a:cubicBezTo>
                  <a:pt x="120588" y="323648"/>
                  <a:pt x="129652" y="313886"/>
                  <a:pt x="141474" y="313886"/>
                </a:cubicBezTo>
                <a:close/>
                <a:moveTo>
                  <a:pt x="403199" y="294563"/>
                </a:moveTo>
                <a:cubicBezTo>
                  <a:pt x="375489" y="294563"/>
                  <a:pt x="352599" y="317532"/>
                  <a:pt x="352599" y="345739"/>
                </a:cubicBezTo>
                <a:cubicBezTo>
                  <a:pt x="352599" y="373543"/>
                  <a:pt x="375489" y="396915"/>
                  <a:pt x="403199" y="396915"/>
                </a:cubicBezTo>
                <a:cubicBezTo>
                  <a:pt x="431311" y="396915"/>
                  <a:pt x="454201" y="373543"/>
                  <a:pt x="454201" y="345739"/>
                </a:cubicBezTo>
                <a:cubicBezTo>
                  <a:pt x="454201" y="317532"/>
                  <a:pt x="431311" y="294563"/>
                  <a:pt x="403199" y="294563"/>
                </a:cubicBezTo>
                <a:close/>
                <a:moveTo>
                  <a:pt x="142164" y="275624"/>
                </a:moveTo>
                <a:cubicBezTo>
                  <a:pt x="108832" y="275624"/>
                  <a:pt x="81925" y="303025"/>
                  <a:pt x="81925" y="336068"/>
                </a:cubicBezTo>
                <a:cubicBezTo>
                  <a:pt x="81925" y="369513"/>
                  <a:pt x="108832" y="396915"/>
                  <a:pt x="142164" y="396915"/>
                </a:cubicBezTo>
                <a:cubicBezTo>
                  <a:pt x="175094" y="396915"/>
                  <a:pt x="202403" y="369513"/>
                  <a:pt x="202403" y="336068"/>
                </a:cubicBezTo>
                <a:cubicBezTo>
                  <a:pt x="202403" y="303025"/>
                  <a:pt x="175094" y="275624"/>
                  <a:pt x="142164" y="275624"/>
                </a:cubicBezTo>
                <a:close/>
                <a:moveTo>
                  <a:pt x="487935" y="233313"/>
                </a:moveTo>
                <a:cubicBezTo>
                  <a:pt x="482313" y="233313"/>
                  <a:pt x="478297" y="237746"/>
                  <a:pt x="478297" y="242984"/>
                </a:cubicBezTo>
                <a:cubicBezTo>
                  <a:pt x="478297" y="248626"/>
                  <a:pt x="482313" y="253058"/>
                  <a:pt x="487935" y="253058"/>
                </a:cubicBezTo>
                <a:lnTo>
                  <a:pt x="520063" y="253058"/>
                </a:lnTo>
                <a:lnTo>
                  <a:pt x="520063" y="233313"/>
                </a:lnTo>
                <a:close/>
                <a:moveTo>
                  <a:pt x="328103" y="226990"/>
                </a:moveTo>
                <a:lnTo>
                  <a:pt x="360946" y="226990"/>
                </a:lnTo>
                <a:cubicBezTo>
                  <a:pt x="364903" y="226990"/>
                  <a:pt x="368464" y="230143"/>
                  <a:pt x="368464" y="234084"/>
                </a:cubicBezTo>
                <a:cubicBezTo>
                  <a:pt x="368464" y="237630"/>
                  <a:pt x="364903" y="240783"/>
                  <a:pt x="360946" y="240783"/>
                </a:cubicBezTo>
                <a:lnTo>
                  <a:pt x="328103" y="240783"/>
                </a:lnTo>
                <a:cubicBezTo>
                  <a:pt x="324146" y="240783"/>
                  <a:pt x="320980" y="237630"/>
                  <a:pt x="320980" y="234084"/>
                </a:cubicBezTo>
                <a:cubicBezTo>
                  <a:pt x="320980" y="230143"/>
                  <a:pt x="324146" y="226990"/>
                  <a:pt x="328103" y="226990"/>
                </a:cubicBezTo>
                <a:close/>
                <a:moveTo>
                  <a:pt x="301194" y="207927"/>
                </a:moveTo>
                <a:lnTo>
                  <a:pt x="301194" y="328814"/>
                </a:lnTo>
                <a:lnTo>
                  <a:pt x="340551" y="328814"/>
                </a:lnTo>
                <a:cubicBezTo>
                  <a:pt x="348181" y="301010"/>
                  <a:pt x="373481" y="280459"/>
                  <a:pt x="403199" y="280459"/>
                </a:cubicBezTo>
                <a:cubicBezTo>
                  <a:pt x="433720" y="280459"/>
                  <a:pt x="458619" y="301010"/>
                  <a:pt x="466249" y="328814"/>
                </a:cubicBezTo>
                <a:lnTo>
                  <a:pt x="506409" y="328814"/>
                </a:lnTo>
                <a:cubicBezTo>
                  <a:pt x="515645" y="328814"/>
                  <a:pt x="522472" y="321561"/>
                  <a:pt x="522472" y="312696"/>
                </a:cubicBezTo>
                <a:lnTo>
                  <a:pt x="522472" y="267162"/>
                </a:lnTo>
                <a:lnTo>
                  <a:pt x="487935" y="267162"/>
                </a:lnTo>
                <a:cubicBezTo>
                  <a:pt x="474683" y="267162"/>
                  <a:pt x="463438" y="256282"/>
                  <a:pt x="463438" y="242984"/>
                </a:cubicBezTo>
                <a:cubicBezTo>
                  <a:pt x="463438" y="230090"/>
                  <a:pt x="474683" y="219210"/>
                  <a:pt x="487935" y="219210"/>
                </a:cubicBezTo>
                <a:lnTo>
                  <a:pt x="521669" y="219210"/>
                </a:lnTo>
                <a:cubicBezTo>
                  <a:pt x="519661" y="212762"/>
                  <a:pt x="514039" y="207927"/>
                  <a:pt x="506409" y="207927"/>
                </a:cubicBezTo>
                <a:close/>
                <a:moveTo>
                  <a:pt x="301194" y="106381"/>
                </a:moveTo>
                <a:lnTo>
                  <a:pt x="301194" y="193823"/>
                </a:lnTo>
                <a:lnTo>
                  <a:pt x="418058" y="193823"/>
                </a:lnTo>
                <a:lnTo>
                  <a:pt x="398380" y="118873"/>
                </a:lnTo>
                <a:cubicBezTo>
                  <a:pt x="396774" y="111620"/>
                  <a:pt x="389947" y="106381"/>
                  <a:pt x="381915" y="106381"/>
                </a:cubicBezTo>
                <a:close/>
                <a:moveTo>
                  <a:pt x="137593" y="106321"/>
                </a:moveTo>
                <a:cubicBezTo>
                  <a:pt x="137191" y="106321"/>
                  <a:pt x="137191" y="106725"/>
                  <a:pt x="137191" y="107128"/>
                </a:cubicBezTo>
                <a:lnTo>
                  <a:pt x="137191" y="145820"/>
                </a:lnTo>
                <a:lnTo>
                  <a:pt x="98215" y="145820"/>
                </a:lnTo>
                <a:cubicBezTo>
                  <a:pt x="97813" y="145820"/>
                  <a:pt x="97813" y="146223"/>
                  <a:pt x="97813" y="146626"/>
                </a:cubicBezTo>
                <a:lnTo>
                  <a:pt x="97813" y="170405"/>
                </a:lnTo>
                <a:cubicBezTo>
                  <a:pt x="97813" y="170808"/>
                  <a:pt x="97813" y="170808"/>
                  <a:pt x="98215" y="170808"/>
                </a:cubicBezTo>
                <a:lnTo>
                  <a:pt x="137191" y="170808"/>
                </a:lnTo>
                <a:lnTo>
                  <a:pt x="137191" y="210306"/>
                </a:lnTo>
                <a:cubicBezTo>
                  <a:pt x="137191" y="210306"/>
                  <a:pt x="137191" y="210306"/>
                  <a:pt x="137593" y="210306"/>
                </a:cubicBezTo>
                <a:lnTo>
                  <a:pt x="161702" y="210306"/>
                </a:lnTo>
                <a:cubicBezTo>
                  <a:pt x="161702" y="210306"/>
                  <a:pt x="162104" y="210306"/>
                  <a:pt x="162104" y="210306"/>
                </a:cubicBezTo>
                <a:lnTo>
                  <a:pt x="162104" y="170808"/>
                </a:lnTo>
                <a:lnTo>
                  <a:pt x="201080" y="170808"/>
                </a:lnTo>
                <a:cubicBezTo>
                  <a:pt x="201080" y="170808"/>
                  <a:pt x="201482" y="170808"/>
                  <a:pt x="201482" y="170405"/>
                </a:cubicBezTo>
                <a:lnTo>
                  <a:pt x="201482" y="146626"/>
                </a:lnTo>
                <a:cubicBezTo>
                  <a:pt x="201482" y="146223"/>
                  <a:pt x="201080" y="145820"/>
                  <a:pt x="201080" y="145820"/>
                </a:cubicBezTo>
                <a:lnTo>
                  <a:pt x="162104" y="145820"/>
                </a:lnTo>
                <a:lnTo>
                  <a:pt x="162104" y="107128"/>
                </a:lnTo>
                <a:cubicBezTo>
                  <a:pt x="162104" y="106725"/>
                  <a:pt x="161702" y="106321"/>
                  <a:pt x="161702" y="106321"/>
                </a:cubicBezTo>
                <a:close/>
                <a:moveTo>
                  <a:pt x="137593" y="92215"/>
                </a:moveTo>
                <a:lnTo>
                  <a:pt x="161702" y="92215"/>
                </a:lnTo>
                <a:cubicBezTo>
                  <a:pt x="169738" y="92215"/>
                  <a:pt x="176569" y="98664"/>
                  <a:pt x="176569" y="107128"/>
                </a:cubicBezTo>
                <a:lnTo>
                  <a:pt x="176569" y="131713"/>
                </a:lnTo>
                <a:lnTo>
                  <a:pt x="201080" y="131713"/>
                </a:lnTo>
                <a:cubicBezTo>
                  <a:pt x="209116" y="131713"/>
                  <a:pt x="215947" y="138565"/>
                  <a:pt x="215947" y="146626"/>
                </a:cubicBezTo>
                <a:lnTo>
                  <a:pt x="215947" y="170405"/>
                </a:lnTo>
                <a:cubicBezTo>
                  <a:pt x="215947" y="178869"/>
                  <a:pt x="209116" y="185318"/>
                  <a:pt x="201080" y="185318"/>
                </a:cubicBezTo>
                <a:lnTo>
                  <a:pt x="176569" y="185318"/>
                </a:lnTo>
                <a:lnTo>
                  <a:pt x="176569" y="210306"/>
                </a:lnTo>
                <a:cubicBezTo>
                  <a:pt x="176569" y="217964"/>
                  <a:pt x="169738" y="224816"/>
                  <a:pt x="161702" y="224816"/>
                </a:cubicBezTo>
                <a:lnTo>
                  <a:pt x="137593" y="224816"/>
                </a:lnTo>
                <a:cubicBezTo>
                  <a:pt x="129557" y="224816"/>
                  <a:pt x="122726" y="217964"/>
                  <a:pt x="122726" y="210306"/>
                </a:cubicBezTo>
                <a:lnTo>
                  <a:pt x="122726" y="185318"/>
                </a:lnTo>
                <a:lnTo>
                  <a:pt x="98215" y="185318"/>
                </a:lnTo>
                <a:cubicBezTo>
                  <a:pt x="90179" y="185318"/>
                  <a:pt x="83348" y="178869"/>
                  <a:pt x="83348" y="170405"/>
                </a:cubicBezTo>
                <a:lnTo>
                  <a:pt x="83348" y="146626"/>
                </a:lnTo>
                <a:cubicBezTo>
                  <a:pt x="83348" y="138565"/>
                  <a:pt x="90179" y="131713"/>
                  <a:pt x="98215" y="131713"/>
                </a:cubicBezTo>
                <a:lnTo>
                  <a:pt x="122726" y="131713"/>
                </a:lnTo>
                <a:lnTo>
                  <a:pt x="122726" y="107128"/>
                </a:lnTo>
                <a:cubicBezTo>
                  <a:pt x="122726" y="98664"/>
                  <a:pt x="129557" y="92215"/>
                  <a:pt x="137593" y="92215"/>
                </a:cubicBezTo>
                <a:close/>
                <a:moveTo>
                  <a:pt x="37750" y="55608"/>
                </a:moveTo>
                <a:cubicBezTo>
                  <a:pt x="24899" y="55608"/>
                  <a:pt x="14457" y="66488"/>
                  <a:pt x="14457" y="78980"/>
                </a:cubicBezTo>
                <a:lnTo>
                  <a:pt x="14457" y="305443"/>
                </a:lnTo>
                <a:cubicBezTo>
                  <a:pt x="14457" y="318338"/>
                  <a:pt x="24899" y="328814"/>
                  <a:pt x="37750" y="328814"/>
                </a:cubicBezTo>
                <a:lnTo>
                  <a:pt x="67869" y="328814"/>
                </a:lnTo>
                <a:cubicBezTo>
                  <a:pt x="71483" y="290936"/>
                  <a:pt x="103611" y="261520"/>
                  <a:pt x="142164" y="261520"/>
                </a:cubicBezTo>
                <a:cubicBezTo>
                  <a:pt x="180717" y="261520"/>
                  <a:pt x="212844" y="290936"/>
                  <a:pt x="216458" y="328814"/>
                </a:cubicBezTo>
                <a:lnTo>
                  <a:pt x="260232" y="328814"/>
                </a:lnTo>
                <a:lnTo>
                  <a:pt x="286737" y="328814"/>
                </a:lnTo>
                <a:lnTo>
                  <a:pt x="286737" y="78980"/>
                </a:lnTo>
                <a:cubicBezTo>
                  <a:pt x="286737" y="66488"/>
                  <a:pt x="276296" y="55608"/>
                  <a:pt x="263445" y="55608"/>
                </a:cubicBezTo>
                <a:close/>
                <a:moveTo>
                  <a:pt x="150597" y="14507"/>
                </a:moveTo>
                <a:cubicBezTo>
                  <a:pt x="134132" y="14507"/>
                  <a:pt x="120478" y="25789"/>
                  <a:pt x="116462" y="41505"/>
                </a:cubicBezTo>
                <a:lnTo>
                  <a:pt x="184733" y="41505"/>
                </a:lnTo>
                <a:cubicBezTo>
                  <a:pt x="181118" y="25789"/>
                  <a:pt x="167062" y="14507"/>
                  <a:pt x="150597" y="14507"/>
                </a:cubicBezTo>
                <a:close/>
                <a:moveTo>
                  <a:pt x="150597" y="0"/>
                </a:moveTo>
                <a:cubicBezTo>
                  <a:pt x="175094" y="0"/>
                  <a:pt x="195174" y="18133"/>
                  <a:pt x="199190" y="41505"/>
                </a:cubicBezTo>
                <a:lnTo>
                  <a:pt x="263445" y="41505"/>
                </a:lnTo>
                <a:cubicBezTo>
                  <a:pt x="283926" y="41505"/>
                  <a:pt x="301194" y="58429"/>
                  <a:pt x="301194" y="78980"/>
                </a:cubicBezTo>
                <a:lnTo>
                  <a:pt x="301194" y="92278"/>
                </a:lnTo>
                <a:lnTo>
                  <a:pt x="381915" y="92278"/>
                </a:lnTo>
                <a:cubicBezTo>
                  <a:pt x="396372" y="92278"/>
                  <a:pt x="408420" y="101546"/>
                  <a:pt x="412034" y="115246"/>
                </a:cubicBezTo>
                <a:lnTo>
                  <a:pt x="432917" y="193823"/>
                </a:lnTo>
                <a:lnTo>
                  <a:pt x="506409" y="193823"/>
                </a:lnTo>
                <a:cubicBezTo>
                  <a:pt x="523275" y="193823"/>
                  <a:pt x="536930" y="207524"/>
                  <a:pt x="536930" y="224045"/>
                </a:cubicBezTo>
                <a:lnTo>
                  <a:pt x="536930" y="312696"/>
                </a:lnTo>
                <a:cubicBezTo>
                  <a:pt x="536930" y="329620"/>
                  <a:pt x="523275" y="343321"/>
                  <a:pt x="506409" y="343321"/>
                </a:cubicBezTo>
                <a:lnTo>
                  <a:pt x="468257" y="343321"/>
                </a:lnTo>
                <a:cubicBezTo>
                  <a:pt x="468257" y="343724"/>
                  <a:pt x="468257" y="344933"/>
                  <a:pt x="468257" y="345739"/>
                </a:cubicBezTo>
                <a:cubicBezTo>
                  <a:pt x="468257" y="381602"/>
                  <a:pt x="439343" y="411018"/>
                  <a:pt x="403199" y="411018"/>
                </a:cubicBezTo>
                <a:cubicBezTo>
                  <a:pt x="367457" y="411018"/>
                  <a:pt x="338141" y="381602"/>
                  <a:pt x="338141" y="345739"/>
                </a:cubicBezTo>
                <a:cubicBezTo>
                  <a:pt x="338141" y="344933"/>
                  <a:pt x="338543" y="343724"/>
                  <a:pt x="338543" y="343321"/>
                </a:cubicBezTo>
                <a:lnTo>
                  <a:pt x="301194" y="343321"/>
                </a:lnTo>
                <a:lnTo>
                  <a:pt x="260232" y="343321"/>
                </a:lnTo>
                <a:lnTo>
                  <a:pt x="216458" y="343321"/>
                </a:lnTo>
                <a:cubicBezTo>
                  <a:pt x="212844" y="381199"/>
                  <a:pt x="180717" y="411018"/>
                  <a:pt x="142164" y="411018"/>
                </a:cubicBezTo>
                <a:cubicBezTo>
                  <a:pt x="103611" y="411018"/>
                  <a:pt x="71483" y="381199"/>
                  <a:pt x="67869" y="343321"/>
                </a:cubicBezTo>
                <a:lnTo>
                  <a:pt x="37750" y="343321"/>
                </a:lnTo>
                <a:cubicBezTo>
                  <a:pt x="17268" y="343321"/>
                  <a:pt x="0" y="326397"/>
                  <a:pt x="0" y="305443"/>
                </a:cubicBezTo>
                <a:lnTo>
                  <a:pt x="0" y="78980"/>
                </a:lnTo>
                <a:cubicBezTo>
                  <a:pt x="0" y="58429"/>
                  <a:pt x="17268" y="41505"/>
                  <a:pt x="37750" y="41505"/>
                </a:cubicBezTo>
                <a:lnTo>
                  <a:pt x="102406" y="41505"/>
                </a:lnTo>
                <a:cubicBezTo>
                  <a:pt x="106020" y="18133"/>
                  <a:pt x="126100" y="0"/>
                  <a:pt x="150597" y="0"/>
                </a:cubicBezTo>
                <a:close/>
              </a:path>
            </a:pathLst>
          </a:custGeom>
          <a:solidFill>
            <a:srgbClr val="F1F6F8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dirty="0">
              <a:latin typeface="Poppins" panose="000005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8E02C7F-D94D-4271-80E1-F82328DC37C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6130" y="10652553"/>
            <a:ext cx="2705700" cy="306344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7606B88-863A-4CA9-97A1-4B0B06B8EAA5}"/>
              </a:ext>
            </a:extLst>
          </p:cNvPr>
          <p:cNvSpPr txBox="1"/>
          <p:nvPr/>
        </p:nvSpPr>
        <p:spPr>
          <a:xfrm>
            <a:off x="6092825" y="759429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th-TH" sz="4800" dirty="0"/>
              <a:t>การประชาสัมพันธ์โครงการ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F812E7E-D8FB-B61D-BFA3-693641EE58B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03" y="2003630"/>
            <a:ext cx="7535372" cy="106909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EDF92DC-55A5-B37A-2CF4-71EFFBCF86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9601" y="1771249"/>
            <a:ext cx="8592749" cy="56300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38C73E9-0D32-28A5-AA78-7D804D2ED2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7728" y="8121321"/>
            <a:ext cx="5340017" cy="5235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8607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E9BB762-27FE-45E0-A13F-EFA5A7AA4DF6}"/>
              </a:ext>
            </a:extLst>
          </p:cNvPr>
          <p:cNvGrpSpPr/>
          <p:nvPr/>
        </p:nvGrpSpPr>
        <p:grpSpPr>
          <a:xfrm>
            <a:off x="7070928" y="4855222"/>
            <a:ext cx="11066497" cy="7782724"/>
            <a:chOff x="1044575" y="3509963"/>
            <a:chExt cx="12577763" cy="8845550"/>
          </a:xfrm>
        </p:grpSpPr>
        <p:sp>
          <p:nvSpPr>
            <p:cNvPr id="3" name="Freeform 72">
              <a:extLst>
                <a:ext uri="{FF2B5EF4-FFF2-40B4-BE49-F238E27FC236}">
                  <a16:creationId xmlns:a16="http://schemas.microsoft.com/office/drawing/2014/main" id="{21553A1E-73F2-4C51-90EC-83FC082B97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4575" y="3509963"/>
              <a:ext cx="12577763" cy="8734425"/>
            </a:xfrm>
            <a:custGeom>
              <a:avLst/>
              <a:gdLst>
                <a:gd name="T0" fmla="*/ 13277 w 16527"/>
                <a:gd name="T1" fmla="*/ 11479 h 11479"/>
                <a:gd name="T2" fmla="*/ 2959 w 16527"/>
                <a:gd name="T3" fmla="*/ 11479 h 11479"/>
                <a:gd name="T4" fmla="*/ 1903 w 16527"/>
                <a:gd name="T5" fmla="*/ 10548 h 11479"/>
                <a:gd name="T6" fmla="*/ 1445 w 16527"/>
                <a:gd name="T7" fmla="*/ 7646 h 11479"/>
                <a:gd name="T8" fmla="*/ 2250 w 16527"/>
                <a:gd name="T9" fmla="*/ 4535 h 11479"/>
                <a:gd name="T10" fmla="*/ 4708 w 16527"/>
                <a:gd name="T11" fmla="*/ 3549 h 11479"/>
                <a:gd name="T12" fmla="*/ 8889 w 16527"/>
                <a:gd name="T13" fmla="*/ 632 h 11479"/>
                <a:gd name="T14" fmla="*/ 11666 w 16527"/>
                <a:gd name="T15" fmla="*/ 3868 h 11479"/>
                <a:gd name="T16" fmla="*/ 14319 w 16527"/>
                <a:gd name="T17" fmla="*/ 5007 h 11479"/>
                <a:gd name="T18" fmla="*/ 15070 w 16527"/>
                <a:gd name="T19" fmla="*/ 7882 h 11479"/>
                <a:gd name="T20" fmla="*/ 13277 w 16527"/>
                <a:gd name="T21" fmla="*/ 11479 h 11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527" h="11479">
                  <a:moveTo>
                    <a:pt x="13277" y="11479"/>
                  </a:moveTo>
                  <a:lnTo>
                    <a:pt x="2959" y="11479"/>
                  </a:lnTo>
                  <a:cubicBezTo>
                    <a:pt x="2959" y="11479"/>
                    <a:pt x="2620" y="10902"/>
                    <a:pt x="1903" y="10548"/>
                  </a:cubicBezTo>
                  <a:cubicBezTo>
                    <a:pt x="582" y="9896"/>
                    <a:pt x="0" y="8423"/>
                    <a:pt x="1445" y="7646"/>
                  </a:cubicBezTo>
                  <a:cubicBezTo>
                    <a:pt x="3009" y="6803"/>
                    <a:pt x="1695" y="5609"/>
                    <a:pt x="2250" y="4535"/>
                  </a:cubicBezTo>
                  <a:cubicBezTo>
                    <a:pt x="2806" y="3461"/>
                    <a:pt x="3971" y="4144"/>
                    <a:pt x="4708" y="3549"/>
                  </a:cubicBezTo>
                  <a:cubicBezTo>
                    <a:pt x="5446" y="2953"/>
                    <a:pt x="4807" y="1264"/>
                    <a:pt x="8889" y="632"/>
                  </a:cubicBezTo>
                  <a:cubicBezTo>
                    <a:pt x="12970" y="0"/>
                    <a:pt x="11215" y="3285"/>
                    <a:pt x="11666" y="3868"/>
                  </a:cubicBezTo>
                  <a:cubicBezTo>
                    <a:pt x="12117" y="4451"/>
                    <a:pt x="13902" y="3493"/>
                    <a:pt x="14319" y="5007"/>
                  </a:cubicBezTo>
                  <a:cubicBezTo>
                    <a:pt x="14600" y="6027"/>
                    <a:pt x="13941" y="7139"/>
                    <a:pt x="15070" y="7882"/>
                  </a:cubicBezTo>
                  <a:cubicBezTo>
                    <a:pt x="16527" y="8840"/>
                    <a:pt x="13277" y="11479"/>
                    <a:pt x="13277" y="11479"/>
                  </a:cubicBezTo>
                  <a:close/>
                </a:path>
              </a:pathLst>
            </a:custGeom>
            <a:gradFill>
              <a:gsLst>
                <a:gs pos="0">
                  <a:srgbClr val="6250FB">
                    <a:alpha val="50000"/>
                  </a:srgbClr>
                </a:gs>
                <a:gs pos="95000">
                  <a:srgbClr val="AAA3FA">
                    <a:alpha val="50000"/>
                  </a:srgbClr>
                </a:gs>
                <a:gs pos="100000">
                  <a:srgbClr val="F1F6F8">
                    <a:alpha val="50000"/>
                  </a:srgbClr>
                </a:gs>
              </a:gsLst>
              <a:lin ang="162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4" name="Rectangle 73">
              <a:extLst>
                <a:ext uri="{FF2B5EF4-FFF2-40B4-BE49-F238E27FC236}">
                  <a16:creationId xmlns:a16="http://schemas.microsoft.com/office/drawing/2014/main" id="{20C6DCD5-EBD8-4AA3-A25B-2847D64116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5813" y="12239625"/>
              <a:ext cx="10101263" cy="115888"/>
            </a:xfrm>
            <a:prstGeom prst="rect">
              <a:avLst/>
            </a:prstGeom>
            <a:solidFill>
              <a:srgbClr val="2420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5" name="Freeform 74">
              <a:extLst>
                <a:ext uri="{FF2B5EF4-FFF2-40B4-BE49-F238E27FC236}">
                  <a16:creationId xmlns:a16="http://schemas.microsoft.com/office/drawing/2014/main" id="{835159D7-86C0-4084-A33F-91CDD77CC7F9}"/>
                </a:ext>
              </a:extLst>
            </p:cNvPr>
            <p:cNvSpPr>
              <a:spLocks/>
            </p:cNvSpPr>
            <p:nvPr/>
          </p:nvSpPr>
          <p:spPr bwMode="auto">
            <a:xfrm>
              <a:off x="8718550" y="9782175"/>
              <a:ext cx="2586038" cy="2457450"/>
            </a:xfrm>
            <a:custGeom>
              <a:avLst/>
              <a:gdLst>
                <a:gd name="T0" fmla="*/ 3203 w 3398"/>
                <a:gd name="T1" fmla="*/ 189 h 3229"/>
                <a:gd name="T2" fmla="*/ 2476 w 3398"/>
                <a:gd name="T3" fmla="*/ 233 h 3229"/>
                <a:gd name="T4" fmla="*/ 2475 w 3398"/>
                <a:gd name="T5" fmla="*/ 234 h 3229"/>
                <a:gd name="T6" fmla="*/ 2248 w 3398"/>
                <a:gd name="T7" fmla="*/ 309 h 3229"/>
                <a:gd name="T8" fmla="*/ 1847 w 3398"/>
                <a:gd name="T9" fmla="*/ 407 h 3229"/>
                <a:gd name="T10" fmla="*/ 1758 w 3398"/>
                <a:gd name="T11" fmla="*/ 570 h 3229"/>
                <a:gd name="T12" fmla="*/ 1485 w 3398"/>
                <a:gd name="T13" fmla="*/ 755 h 3229"/>
                <a:gd name="T14" fmla="*/ 988 w 3398"/>
                <a:gd name="T15" fmla="*/ 892 h 3229"/>
                <a:gd name="T16" fmla="*/ 861 w 3398"/>
                <a:gd name="T17" fmla="*/ 1178 h 3229"/>
                <a:gd name="T18" fmla="*/ 696 w 3398"/>
                <a:gd name="T19" fmla="*/ 1386 h 3229"/>
                <a:gd name="T20" fmla="*/ 361 w 3398"/>
                <a:gd name="T21" fmla="*/ 1596 h 3229"/>
                <a:gd name="T22" fmla="*/ 501 w 3398"/>
                <a:gd name="T23" fmla="*/ 3041 h 3229"/>
                <a:gd name="T24" fmla="*/ 750 w 3398"/>
                <a:gd name="T25" fmla="*/ 3229 h 3229"/>
                <a:gd name="T26" fmla="*/ 1834 w 3398"/>
                <a:gd name="T27" fmla="*/ 3229 h 3229"/>
                <a:gd name="T28" fmla="*/ 1949 w 3398"/>
                <a:gd name="T29" fmla="*/ 3130 h 3229"/>
                <a:gd name="T30" fmla="*/ 2160 w 3398"/>
                <a:gd name="T31" fmla="*/ 2740 h 3229"/>
                <a:gd name="T32" fmla="*/ 2341 w 3398"/>
                <a:gd name="T33" fmla="*/ 2555 h 3229"/>
                <a:gd name="T34" fmla="*/ 2576 w 3398"/>
                <a:gd name="T35" fmla="*/ 2426 h 3229"/>
                <a:gd name="T36" fmla="*/ 2696 w 3398"/>
                <a:gd name="T37" fmla="*/ 1925 h 3229"/>
                <a:gd name="T38" fmla="*/ 2871 w 3398"/>
                <a:gd name="T39" fmla="*/ 1646 h 3229"/>
                <a:gd name="T40" fmla="*/ 3031 w 3398"/>
                <a:gd name="T41" fmla="*/ 1552 h 3229"/>
                <a:gd name="T42" fmla="*/ 3116 w 3398"/>
                <a:gd name="T43" fmla="*/ 1148 h 3229"/>
                <a:gd name="T44" fmla="*/ 3183 w 3398"/>
                <a:gd name="T45" fmla="*/ 918 h 3229"/>
                <a:gd name="T46" fmla="*/ 3184 w 3398"/>
                <a:gd name="T47" fmla="*/ 917 h 3229"/>
                <a:gd name="T48" fmla="*/ 3203 w 3398"/>
                <a:gd name="T49" fmla="*/ 189 h 3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398" h="3229">
                  <a:moveTo>
                    <a:pt x="3203" y="189"/>
                  </a:moveTo>
                  <a:cubicBezTo>
                    <a:pt x="3008" y="0"/>
                    <a:pt x="2682" y="20"/>
                    <a:pt x="2476" y="233"/>
                  </a:cubicBezTo>
                  <a:cubicBezTo>
                    <a:pt x="2476" y="233"/>
                    <a:pt x="2476" y="233"/>
                    <a:pt x="2475" y="234"/>
                  </a:cubicBezTo>
                  <a:cubicBezTo>
                    <a:pt x="2416" y="295"/>
                    <a:pt x="2331" y="326"/>
                    <a:pt x="2248" y="309"/>
                  </a:cubicBezTo>
                  <a:cubicBezTo>
                    <a:pt x="2084" y="275"/>
                    <a:pt x="1942" y="309"/>
                    <a:pt x="1847" y="407"/>
                  </a:cubicBezTo>
                  <a:cubicBezTo>
                    <a:pt x="1803" y="453"/>
                    <a:pt x="1773" y="508"/>
                    <a:pt x="1758" y="570"/>
                  </a:cubicBezTo>
                  <a:cubicBezTo>
                    <a:pt x="1727" y="692"/>
                    <a:pt x="1609" y="773"/>
                    <a:pt x="1485" y="755"/>
                  </a:cubicBezTo>
                  <a:cubicBezTo>
                    <a:pt x="1284" y="728"/>
                    <a:pt x="1106" y="770"/>
                    <a:pt x="988" y="892"/>
                  </a:cubicBezTo>
                  <a:cubicBezTo>
                    <a:pt x="915" y="967"/>
                    <a:pt x="873" y="1066"/>
                    <a:pt x="861" y="1178"/>
                  </a:cubicBezTo>
                  <a:cubicBezTo>
                    <a:pt x="850" y="1273"/>
                    <a:pt x="787" y="1356"/>
                    <a:pt x="696" y="1386"/>
                  </a:cubicBezTo>
                  <a:cubicBezTo>
                    <a:pt x="571" y="1428"/>
                    <a:pt x="456" y="1498"/>
                    <a:pt x="361" y="1596"/>
                  </a:cubicBezTo>
                  <a:cubicBezTo>
                    <a:pt x="0" y="1970"/>
                    <a:pt x="62" y="2617"/>
                    <a:pt x="501" y="3041"/>
                  </a:cubicBezTo>
                  <a:cubicBezTo>
                    <a:pt x="578" y="3115"/>
                    <a:pt x="662" y="3178"/>
                    <a:pt x="750" y="3229"/>
                  </a:cubicBezTo>
                  <a:lnTo>
                    <a:pt x="1834" y="3229"/>
                  </a:lnTo>
                  <a:cubicBezTo>
                    <a:pt x="1875" y="3200"/>
                    <a:pt x="1914" y="3167"/>
                    <a:pt x="1949" y="3130"/>
                  </a:cubicBezTo>
                  <a:cubicBezTo>
                    <a:pt x="2056" y="3020"/>
                    <a:pt x="2126" y="2885"/>
                    <a:pt x="2160" y="2740"/>
                  </a:cubicBezTo>
                  <a:cubicBezTo>
                    <a:pt x="2181" y="2649"/>
                    <a:pt x="2251" y="2576"/>
                    <a:pt x="2341" y="2555"/>
                  </a:cubicBezTo>
                  <a:cubicBezTo>
                    <a:pt x="2433" y="2534"/>
                    <a:pt x="2513" y="2491"/>
                    <a:pt x="2576" y="2426"/>
                  </a:cubicBezTo>
                  <a:cubicBezTo>
                    <a:pt x="2694" y="2305"/>
                    <a:pt x="2730" y="2125"/>
                    <a:pt x="2696" y="1925"/>
                  </a:cubicBezTo>
                  <a:cubicBezTo>
                    <a:pt x="2674" y="1801"/>
                    <a:pt x="2750" y="1681"/>
                    <a:pt x="2871" y="1646"/>
                  </a:cubicBezTo>
                  <a:cubicBezTo>
                    <a:pt x="2933" y="1629"/>
                    <a:pt x="2987" y="1597"/>
                    <a:pt x="3031" y="1552"/>
                  </a:cubicBezTo>
                  <a:cubicBezTo>
                    <a:pt x="3126" y="1454"/>
                    <a:pt x="3155" y="1310"/>
                    <a:pt x="3116" y="1148"/>
                  </a:cubicBezTo>
                  <a:cubicBezTo>
                    <a:pt x="3096" y="1065"/>
                    <a:pt x="3124" y="979"/>
                    <a:pt x="3183" y="918"/>
                  </a:cubicBezTo>
                  <a:cubicBezTo>
                    <a:pt x="3183" y="917"/>
                    <a:pt x="3184" y="917"/>
                    <a:pt x="3184" y="917"/>
                  </a:cubicBezTo>
                  <a:cubicBezTo>
                    <a:pt x="3390" y="703"/>
                    <a:pt x="3398" y="378"/>
                    <a:pt x="3203" y="189"/>
                  </a:cubicBezTo>
                  <a:close/>
                </a:path>
              </a:pathLst>
            </a:custGeom>
            <a:solidFill>
              <a:srgbClr val="2420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6" name="Freeform 75">
              <a:extLst>
                <a:ext uri="{FF2B5EF4-FFF2-40B4-BE49-F238E27FC236}">
                  <a16:creationId xmlns:a16="http://schemas.microsoft.com/office/drawing/2014/main" id="{D0D0C376-1E53-40A1-8448-2B20053E1BC3}"/>
                </a:ext>
              </a:extLst>
            </p:cNvPr>
            <p:cNvSpPr>
              <a:spLocks/>
            </p:cNvSpPr>
            <p:nvPr/>
          </p:nvSpPr>
          <p:spPr bwMode="auto">
            <a:xfrm>
              <a:off x="9080500" y="9864725"/>
              <a:ext cx="2182813" cy="2225675"/>
            </a:xfrm>
            <a:custGeom>
              <a:avLst/>
              <a:gdLst>
                <a:gd name="T0" fmla="*/ 366 w 2867"/>
                <a:gd name="T1" fmla="*/ 2529 h 2926"/>
                <a:gd name="T2" fmla="*/ 1079 w 2867"/>
                <a:gd name="T3" fmla="*/ 1792 h 2926"/>
                <a:gd name="T4" fmla="*/ 1059 w 2867"/>
                <a:gd name="T5" fmla="*/ 649 h 2926"/>
                <a:gd name="T6" fmla="*/ 1084 w 2867"/>
                <a:gd name="T7" fmla="*/ 646 h 2926"/>
                <a:gd name="T8" fmla="*/ 1104 w 2867"/>
                <a:gd name="T9" fmla="*/ 1766 h 2926"/>
                <a:gd name="T10" fmla="*/ 1908 w 2867"/>
                <a:gd name="T11" fmla="*/ 934 h 2926"/>
                <a:gd name="T12" fmla="*/ 1895 w 2867"/>
                <a:gd name="T13" fmla="*/ 192 h 2926"/>
                <a:gd name="T14" fmla="*/ 1921 w 2867"/>
                <a:gd name="T15" fmla="*/ 182 h 2926"/>
                <a:gd name="T16" fmla="*/ 1933 w 2867"/>
                <a:gd name="T17" fmla="*/ 908 h 2926"/>
                <a:gd name="T18" fmla="*/ 2616 w 2867"/>
                <a:gd name="T19" fmla="*/ 202 h 2926"/>
                <a:gd name="T20" fmla="*/ 2612 w 2867"/>
                <a:gd name="T21" fmla="*/ 0 h 2926"/>
                <a:gd name="T22" fmla="*/ 2638 w 2867"/>
                <a:gd name="T23" fmla="*/ 14 h 2926"/>
                <a:gd name="T24" fmla="*/ 2641 w 2867"/>
                <a:gd name="T25" fmla="*/ 176 h 2926"/>
                <a:gd name="T26" fmla="*/ 2730 w 2867"/>
                <a:gd name="T27" fmla="*/ 84 h 2926"/>
                <a:gd name="T28" fmla="*/ 2747 w 2867"/>
                <a:gd name="T29" fmla="*/ 102 h 2926"/>
                <a:gd name="T30" fmla="*/ 2641 w 2867"/>
                <a:gd name="T31" fmla="*/ 212 h 2926"/>
                <a:gd name="T32" fmla="*/ 2641 w 2867"/>
                <a:gd name="T33" fmla="*/ 214 h 2926"/>
                <a:gd name="T34" fmla="*/ 2639 w 2867"/>
                <a:gd name="T35" fmla="*/ 214 h 2926"/>
                <a:gd name="T36" fmla="*/ 2408 w 2867"/>
                <a:gd name="T37" fmla="*/ 453 h 2926"/>
                <a:gd name="T38" fmla="*/ 2867 w 2867"/>
                <a:gd name="T39" fmla="*/ 445 h 2926"/>
                <a:gd name="T40" fmla="*/ 2866 w 2867"/>
                <a:gd name="T41" fmla="*/ 471 h 2926"/>
                <a:gd name="T42" fmla="*/ 2383 w 2867"/>
                <a:gd name="T43" fmla="*/ 479 h 2926"/>
                <a:gd name="T44" fmla="*/ 1934 w 2867"/>
                <a:gd name="T45" fmla="*/ 944 h 2926"/>
                <a:gd name="T46" fmla="*/ 1934 w 2867"/>
                <a:gd name="T47" fmla="*/ 946 h 2926"/>
                <a:gd name="T48" fmla="*/ 1932 w 2867"/>
                <a:gd name="T49" fmla="*/ 946 h 2926"/>
                <a:gd name="T50" fmla="*/ 1701 w 2867"/>
                <a:gd name="T51" fmla="*/ 1185 h 2926"/>
                <a:gd name="T52" fmla="*/ 2657 w 2867"/>
                <a:gd name="T53" fmla="*/ 1169 h 2926"/>
                <a:gd name="T54" fmla="*/ 2656 w 2867"/>
                <a:gd name="T55" fmla="*/ 1194 h 2926"/>
                <a:gd name="T56" fmla="*/ 1676 w 2867"/>
                <a:gd name="T57" fmla="*/ 1211 h 2926"/>
                <a:gd name="T58" fmla="*/ 1104 w 2867"/>
                <a:gd name="T59" fmla="*/ 1802 h 2926"/>
                <a:gd name="T60" fmla="*/ 1104 w 2867"/>
                <a:gd name="T61" fmla="*/ 1804 h 2926"/>
                <a:gd name="T62" fmla="*/ 1102 w 2867"/>
                <a:gd name="T63" fmla="*/ 1804 h 2926"/>
                <a:gd name="T64" fmla="*/ 871 w 2867"/>
                <a:gd name="T65" fmla="*/ 2043 h 2926"/>
                <a:gd name="T66" fmla="*/ 2229 w 2867"/>
                <a:gd name="T67" fmla="*/ 2020 h 2926"/>
                <a:gd name="T68" fmla="*/ 2226 w 2867"/>
                <a:gd name="T69" fmla="*/ 2046 h 2926"/>
                <a:gd name="T70" fmla="*/ 846 w 2867"/>
                <a:gd name="T71" fmla="*/ 2069 h 2926"/>
                <a:gd name="T72" fmla="*/ 367 w 2867"/>
                <a:gd name="T73" fmla="*/ 2565 h 2926"/>
                <a:gd name="T74" fmla="*/ 367 w 2867"/>
                <a:gd name="T75" fmla="*/ 2567 h 2926"/>
                <a:gd name="T76" fmla="*/ 365 w 2867"/>
                <a:gd name="T77" fmla="*/ 2567 h 2926"/>
                <a:gd name="T78" fmla="*/ 134 w 2867"/>
                <a:gd name="T79" fmla="*/ 2806 h 2926"/>
                <a:gd name="T80" fmla="*/ 1635 w 2867"/>
                <a:gd name="T81" fmla="*/ 2781 h 2926"/>
                <a:gd name="T82" fmla="*/ 1623 w 2867"/>
                <a:gd name="T83" fmla="*/ 2806 h 2926"/>
                <a:gd name="T84" fmla="*/ 109 w 2867"/>
                <a:gd name="T85" fmla="*/ 2832 h 2926"/>
                <a:gd name="T86" fmla="*/ 18 w 2867"/>
                <a:gd name="T87" fmla="*/ 2926 h 2926"/>
                <a:gd name="T88" fmla="*/ 0 w 2867"/>
                <a:gd name="T89" fmla="*/ 2908 h 2926"/>
                <a:gd name="T90" fmla="*/ 341 w 2867"/>
                <a:gd name="T91" fmla="*/ 2555 h 2926"/>
                <a:gd name="T92" fmla="*/ 318 w 2867"/>
                <a:gd name="T93" fmla="*/ 1215 h 2926"/>
                <a:gd name="T94" fmla="*/ 343 w 2867"/>
                <a:gd name="T95" fmla="*/ 1184 h 2926"/>
                <a:gd name="T96" fmla="*/ 366 w 2867"/>
                <a:gd name="T97" fmla="*/ 2529 h 29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867" h="2926">
                  <a:moveTo>
                    <a:pt x="366" y="2529"/>
                  </a:moveTo>
                  <a:lnTo>
                    <a:pt x="1079" y="1792"/>
                  </a:lnTo>
                  <a:lnTo>
                    <a:pt x="1059" y="649"/>
                  </a:lnTo>
                  <a:cubicBezTo>
                    <a:pt x="1068" y="648"/>
                    <a:pt x="1076" y="647"/>
                    <a:pt x="1084" y="646"/>
                  </a:cubicBezTo>
                  <a:lnTo>
                    <a:pt x="1104" y="1766"/>
                  </a:lnTo>
                  <a:lnTo>
                    <a:pt x="1908" y="934"/>
                  </a:lnTo>
                  <a:lnTo>
                    <a:pt x="1895" y="192"/>
                  </a:lnTo>
                  <a:cubicBezTo>
                    <a:pt x="1904" y="189"/>
                    <a:pt x="1912" y="186"/>
                    <a:pt x="1921" y="182"/>
                  </a:cubicBezTo>
                  <a:lnTo>
                    <a:pt x="1933" y="908"/>
                  </a:lnTo>
                  <a:lnTo>
                    <a:pt x="2616" y="202"/>
                  </a:lnTo>
                  <a:lnTo>
                    <a:pt x="2612" y="0"/>
                  </a:lnTo>
                  <a:cubicBezTo>
                    <a:pt x="2621" y="4"/>
                    <a:pt x="2629" y="9"/>
                    <a:pt x="2638" y="14"/>
                  </a:cubicBezTo>
                  <a:lnTo>
                    <a:pt x="2641" y="176"/>
                  </a:lnTo>
                  <a:lnTo>
                    <a:pt x="2730" y="84"/>
                  </a:lnTo>
                  <a:cubicBezTo>
                    <a:pt x="2736" y="90"/>
                    <a:pt x="2742" y="96"/>
                    <a:pt x="2747" y="102"/>
                  </a:cubicBezTo>
                  <a:lnTo>
                    <a:pt x="2641" y="212"/>
                  </a:lnTo>
                  <a:lnTo>
                    <a:pt x="2641" y="214"/>
                  </a:lnTo>
                  <a:lnTo>
                    <a:pt x="2639" y="214"/>
                  </a:lnTo>
                  <a:lnTo>
                    <a:pt x="2408" y="453"/>
                  </a:lnTo>
                  <a:lnTo>
                    <a:pt x="2867" y="445"/>
                  </a:lnTo>
                  <a:cubicBezTo>
                    <a:pt x="2867" y="454"/>
                    <a:pt x="2867" y="462"/>
                    <a:pt x="2866" y="471"/>
                  </a:cubicBezTo>
                  <a:lnTo>
                    <a:pt x="2383" y="479"/>
                  </a:lnTo>
                  <a:lnTo>
                    <a:pt x="1934" y="944"/>
                  </a:lnTo>
                  <a:lnTo>
                    <a:pt x="1934" y="946"/>
                  </a:lnTo>
                  <a:lnTo>
                    <a:pt x="1932" y="946"/>
                  </a:lnTo>
                  <a:lnTo>
                    <a:pt x="1701" y="1185"/>
                  </a:lnTo>
                  <a:lnTo>
                    <a:pt x="2657" y="1169"/>
                  </a:lnTo>
                  <a:cubicBezTo>
                    <a:pt x="2657" y="1177"/>
                    <a:pt x="2657" y="1186"/>
                    <a:pt x="2656" y="1194"/>
                  </a:cubicBezTo>
                  <a:lnTo>
                    <a:pt x="1676" y="1211"/>
                  </a:lnTo>
                  <a:lnTo>
                    <a:pt x="1104" y="1802"/>
                  </a:lnTo>
                  <a:lnTo>
                    <a:pt x="1104" y="1804"/>
                  </a:lnTo>
                  <a:lnTo>
                    <a:pt x="1102" y="1804"/>
                  </a:lnTo>
                  <a:lnTo>
                    <a:pt x="871" y="2043"/>
                  </a:lnTo>
                  <a:lnTo>
                    <a:pt x="2229" y="2020"/>
                  </a:lnTo>
                  <a:cubicBezTo>
                    <a:pt x="2228" y="2029"/>
                    <a:pt x="2227" y="2037"/>
                    <a:pt x="2226" y="2046"/>
                  </a:cubicBezTo>
                  <a:lnTo>
                    <a:pt x="846" y="2069"/>
                  </a:lnTo>
                  <a:lnTo>
                    <a:pt x="367" y="2565"/>
                  </a:lnTo>
                  <a:lnTo>
                    <a:pt x="367" y="2567"/>
                  </a:lnTo>
                  <a:lnTo>
                    <a:pt x="365" y="2567"/>
                  </a:lnTo>
                  <a:lnTo>
                    <a:pt x="134" y="2806"/>
                  </a:lnTo>
                  <a:lnTo>
                    <a:pt x="1635" y="2781"/>
                  </a:lnTo>
                  <a:cubicBezTo>
                    <a:pt x="1631" y="2789"/>
                    <a:pt x="1627" y="2798"/>
                    <a:pt x="1623" y="2806"/>
                  </a:cubicBezTo>
                  <a:lnTo>
                    <a:pt x="109" y="2832"/>
                  </a:lnTo>
                  <a:lnTo>
                    <a:pt x="18" y="2926"/>
                  </a:lnTo>
                  <a:cubicBezTo>
                    <a:pt x="12" y="2920"/>
                    <a:pt x="6" y="2914"/>
                    <a:pt x="0" y="2908"/>
                  </a:cubicBezTo>
                  <a:lnTo>
                    <a:pt x="341" y="2555"/>
                  </a:lnTo>
                  <a:lnTo>
                    <a:pt x="318" y="1215"/>
                  </a:lnTo>
                  <a:cubicBezTo>
                    <a:pt x="327" y="1205"/>
                    <a:pt x="336" y="1195"/>
                    <a:pt x="343" y="1184"/>
                  </a:cubicBezTo>
                  <a:lnTo>
                    <a:pt x="366" y="2529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7" name="Freeform 76">
              <a:extLst>
                <a:ext uri="{FF2B5EF4-FFF2-40B4-BE49-F238E27FC236}">
                  <a16:creationId xmlns:a16="http://schemas.microsoft.com/office/drawing/2014/main" id="{7E643790-5BFB-4CFD-9781-2453BB24B623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9600" y="10812463"/>
              <a:ext cx="2203450" cy="1427163"/>
            </a:xfrm>
            <a:custGeom>
              <a:avLst/>
              <a:gdLst>
                <a:gd name="T0" fmla="*/ 2803 w 2895"/>
                <a:gd name="T1" fmla="*/ 129 h 1875"/>
                <a:gd name="T2" fmla="*/ 220 w 2895"/>
                <a:gd name="T3" fmla="*/ 1470 h 1875"/>
                <a:gd name="T4" fmla="*/ 0 w 2895"/>
                <a:gd name="T5" fmla="*/ 1875 h 1875"/>
                <a:gd name="T6" fmla="*/ 2236 w 2895"/>
                <a:gd name="T7" fmla="*/ 1875 h 1875"/>
                <a:gd name="T8" fmla="*/ 2803 w 2895"/>
                <a:gd name="T9" fmla="*/ 129 h 18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95" h="1875">
                  <a:moveTo>
                    <a:pt x="2803" y="129"/>
                  </a:moveTo>
                  <a:cubicBezTo>
                    <a:pt x="2658" y="0"/>
                    <a:pt x="590" y="1056"/>
                    <a:pt x="220" y="1470"/>
                  </a:cubicBezTo>
                  <a:cubicBezTo>
                    <a:pt x="112" y="1590"/>
                    <a:pt x="39" y="1729"/>
                    <a:pt x="0" y="1875"/>
                  </a:cubicBezTo>
                  <a:lnTo>
                    <a:pt x="2236" y="1875"/>
                  </a:lnTo>
                  <a:cubicBezTo>
                    <a:pt x="2575" y="1123"/>
                    <a:pt x="2895" y="211"/>
                    <a:pt x="2803" y="129"/>
                  </a:cubicBezTo>
                  <a:close/>
                </a:path>
              </a:pathLst>
            </a:custGeom>
            <a:solidFill>
              <a:srgbClr val="6250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F7F48B98-B8D7-4D3A-A9C9-FAB5815427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925050" y="10904538"/>
              <a:ext cx="1711326" cy="1335088"/>
            </a:xfrm>
            <a:custGeom>
              <a:avLst/>
              <a:gdLst>
                <a:gd name="connsiteX0" fmla="*/ 18455 w 1711326"/>
                <a:gd name="connsiteY0" fmla="*/ 806450 h 1335088"/>
                <a:gd name="connsiteX1" fmla="*/ 49213 w 1711326"/>
                <a:gd name="connsiteY1" fmla="*/ 1335088 h 1335088"/>
                <a:gd name="connsiteX2" fmla="*/ 29220 w 1711326"/>
                <a:gd name="connsiteY2" fmla="*/ 1335088 h 1335088"/>
                <a:gd name="connsiteX3" fmla="*/ 0 w 1711326"/>
                <a:gd name="connsiteY3" fmla="*/ 818638 h 1335088"/>
                <a:gd name="connsiteX4" fmla="*/ 18455 w 1711326"/>
                <a:gd name="connsiteY4" fmla="*/ 806450 h 1335088"/>
                <a:gd name="connsiteX5" fmla="*/ 1694589 w 1711326"/>
                <a:gd name="connsiteY5" fmla="*/ 0 h 1335088"/>
                <a:gd name="connsiteX6" fmla="*/ 1707522 w 1711326"/>
                <a:gd name="connsiteY6" fmla="*/ 6089 h 1335088"/>
                <a:gd name="connsiteX7" fmla="*/ 1711326 w 1711326"/>
                <a:gd name="connsiteY7" fmla="*/ 10656 h 1335088"/>
                <a:gd name="connsiteX8" fmla="*/ 1566782 w 1711326"/>
                <a:gd name="connsiteY8" fmla="*/ 172785 h 1335088"/>
                <a:gd name="connsiteX9" fmla="*/ 1704479 w 1711326"/>
                <a:gd name="connsiteY9" fmla="*/ 164412 h 1335088"/>
                <a:gd name="connsiteX10" fmla="*/ 1700675 w 1711326"/>
                <a:gd name="connsiteY10" fmla="*/ 184203 h 1335088"/>
                <a:gd name="connsiteX11" fmla="*/ 1548523 w 1711326"/>
                <a:gd name="connsiteY11" fmla="*/ 193337 h 1335088"/>
                <a:gd name="connsiteX12" fmla="*/ 1220635 w 1711326"/>
                <a:gd name="connsiteY12" fmla="*/ 560219 h 1335088"/>
                <a:gd name="connsiteX13" fmla="*/ 1220635 w 1711326"/>
                <a:gd name="connsiteY13" fmla="*/ 561742 h 1335088"/>
                <a:gd name="connsiteX14" fmla="*/ 1219114 w 1711326"/>
                <a:gd name="connsiteY14" fmla="*/ 561742 h 1335088"/>
                <a:gd name="connsiteX15" fmla="*/ 1050986 w 1711326"/>
                <a:gd name="connsiteY15" fmla="*/ 750511 h 1335088"/>
                <a:gd name="connsiteX16" fmla="*/ 1527983 w 1711326"/>
                <a:gd name="connsiteY16" fmla="*/ 723870 h 1335088"/>
                <a:gd name="connsiteX17" fmla="*/ 1520375 w 1711326"/>
                <a:gd name="connsiteY17" fmla="*/ 743661 h 1335088"/>
                <a:gd name="connsiteX18" fmla="*/ 1032727 w 1711326"/>
                <a:gd name="connsiteY18" fmla="*/ 771063 h 1335088"/>
                <a:gd name="connsiteX19" fmla="*/ 615831 w 1711326"/>
                <a:gd name="connsiteY19" fmla="*/ 1237658 h 1335088"/>
                <a:gd name="connsiteX20" fmla="*/ 615831 w 1711326"/>
                <a:gd name="connsiteY20" fmla="*/ 1239181 h 1335088"/>
                <a:gd name="connsiteX21" fmla="*/ 614309 w 1711326"/>
                <a:gd name="connsiteY21" fmla="*/ 1239181 h 1335088"/>
                <a:gd name="connsiteX22" fmla="*/ 529104 w 1711326"/>
                <a:gd name="connsiteY22" fmla="*/ 1335088 h 1335088"/>
                <a:gd name="connsiteX23" fmla="*/ 503238 w 1711326"/>
                <a:gd name="connsiteY23" fmla="*/ 1335088 h 1335088"/>
                <a:gd name="connsiteX24" fmla="*/ 596051 w 1711326"/>
                <a:gd name="connsiteY24" fmla="*/ 1230808 h 1335088"/>
                <a:gd name="connsiteX25" fmla="*/ 554209 w 1711326"/>
                <a:gd name="connsiteY25" fmla="*/ 486386 h 1335088"/>
                <a:gd name="connsiteX26" fmla="*/ 572467 w 1711326"/>
                <a:gd name="connsiteY26" fmla="*/ 476491 h 1335088"/>
                <a:gd name="connsiteX27" fmla="*/ 614309 w 1711326"/>
                <a:gd name="connsiteY27" fmla="*/ 1210256 h 1335088"/>
                <a:gd name="connsiteX28" fmla="*/ 1200856 w 1711326"/>
                <a:gd name="connsiteY28" fmla="*/ 553369 h 1335088"/>
                <a:gd name="connsiteX29" fmla="*/ 1179554 w 1711326"/>
                <a:gd name="connsiteY29" fmla="*/ 171263 h 1335088"/>
                <a:gd name="connsiteX30" fmla="*/ 1197812 w 1711326"/>
                <a:gd name="connsiteY30" fmla="*/ 162890 h 1335088"/>
                <a:gd name="connsiteX31" fmla="*/ 1219114 w 1711326"/>
                <a:gd name="connsiteY31" fmla="*/ 532817 h 1335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711326" h="1335088">
                  <a:moveTo>
                    <a:pt x="18455" y="806450"/>
                  </a:moveTo>
                  <a:lnTo>
                    <a:pt x="49213" y="1335088"/>
                  </a:lnTo>
                  <a:lnTo>
                    <a:pt x="29220" y="1335088"/>
                  </a:lnTo>
                  <a:lnTo>
                    <a:pt x="0" y="818638"/>
                  </a:lnTo>
                  <a:cubicBezTo>
                    <a:pt x="6152" y="814829"/>
                    <a:pt x="12303" y="810259"/>
                    <a:pt x="18455" y="806450"/>
                  </a:cubicBezTo>
                  <a:close/>
                  <a:moveTo>
                    <a:pt x="1694589" y="0"/>
                  </a:moveTo>
                  <a:cubicBezTo>
                    <a:pt x="1699915" y="1522"/>
                    <a:pt x="1704479" y="3045"/>
                    <a:pt x="1707522" y="6089"/>
                  </a:cubicBezTo>
                  <a:cubicBezTo>
                    <a:pt x="1708283" y="6851"/>
                    <a:pt x="1709804" y="9134"/>
                    <a:pt x="1711326" y="10656"/>
                  </a:cubicBezTo>
                  <a:lnTo>
                    <a:pt x="1566782" y="172785"/>
                  </a:lnTo>
                  <a:lnTo>
                    <a:pt x="1704479" y="164412"/>
                  </a:lnTo>
                  <a:cubicBezTo>
                    <a:pt x="1703718" y="171263"/>
                    <a:pt x="1702197" y="177352"/>
                    <a:pt x="1700675" y="184203"/>
                  </a:cubicBezTo>
                  <a:lnTo>
                    <a:pt x="1548523" y="193337"/>
                  </a:lnTo>
                  <a:lnTo>
                    <a:pt x="1220635" y="560219"/>
                  </a:lnTo>
                  <a:lnTo>
                    <a:pt x="1220635" y="561742"/>
                  </a:lnTo>
                  <a:lnTo>
                    <a:pt x="1219114" y="561742"/>
                  </a:lnTo>
                  <a:lnTo>
                    <a:pt x="1050986" y="750511"/>
                  </a:lnTo>
                  <a:lnTo>
                    <a:pt x="1527983" y="723870"/>
                  </a:lnTo>
                  <a:cubicBezTo>
                    <a:pt x="1525700" y="729960"/>
                    <a:pt x="1522657" y="736810"/>
                    <a:pt x="1520375" y="743661"/>
                  </a:cubicBezTo>
                  <a:lnTo>
                    <a:pt x="1032727" y="771063"/>
                  </a:lnTo>
                  <a:lnTo>
                    <a:pt x="615831" y="1237658"/>
                  </a:lnTo>
                  <a:lnTo>
                    <a:pt x="615831" y="1239181"/>
                  </a:lnTo>
                  <a:lnTo>
                    <a:pt x="614309" y="1239181"/>
                  </a:lnTo>
                  <a:lnTo>
                    <a:pt x="529104" y="1335088"/>
                  </a:lnTo>
                  <a:lnTo>
                    <a:pt x="503238" y="1335088"/>
                  </a:lnTo>
                  <a:lnTo>
                    <a:pt x="596051" y="1230808"/>
                  </a:lnTo>
                  <a:lnTo>
                    <a:pt x="554209" y="486386"/>
                  </a:lnTo>
                  <a:cubicBezTo>
                    <a:pt x="560295" y="483341"/>
                    <a:pt x="566381" y="479536"/>
                    <a:pt x="572467" y="476491"/>
                  </a:cubicBezTo>
                  <a:lnTo>
                    <a:pt x="614309" y="1210256"/>
                  </a:lnTo>
                  <a:lnTo>
                    <a:pt x="1200856" y="553369"/>
                  </a:lnTo>
                  <a:lnTo>
                    <a:pt x="1179554" y="171263"/>
                  </a:lnTo>
                  <a:cubicBezTo>
                    <a:pt x="1185640" y="168979"/>
                    <a:pt x="1191726" y="165935"/>
                    <a:pt x="1197812" y="162890"/>
                  </a:cubicBezTo>
                  <a:lnTo>
                    <a:pt x="1219114" y="532817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9" name="Freeform 79">
              <a:extLst>
                <a:ext uri="{FF2B5EF4-FFF2-40B4-BE49-F238E27FC236}">
                  <a16:creationId xmlns:a16="http://schemas.microsoft.com/office/drawing/2014/main" id="{BBF122FA-F8C2-44BE-83FB-CC7CFF35DE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0225" y="10015538"/>
              <a:ext cx="2803525" cy="1903413"/>
            </a:xfrm>
            <a:custGeom>
              <a:avLst/>
              <a:gdLst>
                <a:gd name="T0" fmla="*/ 2982 w 3684"/>
                <a:gd name="T1" fmla="*/ 453 h 2502"/>
                <a:gd name="T2" fmla="*/ 3438 w 3684"/>
                <a:gd name="T3" fmla="*/ 1800 h 2502"/>
                <a:gd name="T4" fmla="*/ 2090 w 3684"/>
                <a:gd name="T5" fmla="*/ 2256 h 2502"/>
                <a:gd name="T6" fmla="*/ 85 w 3684"/>
                <a:gd name="T7" fmla="*/ 173 h 2502"/>
                <a:gd name="T8" fmla="*/ 2982 w 3684"/>
                <a:gd name="T9" fmla="*/ 453 h 2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84" h="2502">
                  <a:moveTo>
                    <a:pt x="2982" y="453"/>
                  </a:moveTo>
                  <a:cubicBezTo>
                    <a:pt x="3480" y="699"/>
                    <a:pt x="3684" y="1302"/>
                    <a:pt x="3438" y="1800"/>
                  </a:cubicBezTo>
                  <a:cubicBezTo>
                    <a:pt x="3191" y="2298"/>
                    <a:pt x="2588" y="2502"/>
                    <a:pt x="2090" y="2256"/>
                  </a:cubicBezTo>
                  <a:cubicBezTo>
                    <a:pt x="1593" y="2010"/>
                    <a:pt x="0" y="346"/>
                    <a:pt x="85" y="173"/>
                  </a:cubicBezTo>
                  <a:cubicBezTo>
                    <a:pt x="171" y="0"/>
                    <a:pt x="2484" y="207"/>
                    <a:pt x="2982" y="453"/>
                  </a:cubicBezTo>
                  <a:close/>
                </a:path>
              </a:pathLst>
            </a:custGeom>
            <a:solidFill>
              <a:srgbClr val="2420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10" name="Freeform 80">
              <a:extLst>
                <a:ext uri="{FF2B5EF4-FFF2-40B4-BE49-F238E27FC236}">
                  <a16:creationId xmlns:a16="http://schemas.microsoft.com/office/drawing/2014/main" id="{3752BF10-7B15-4346-AA5B-B87B0FD735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3725" y="10102850"/>
              <a:ext cx="2549525" cy="1595438"/>
            </a:xfrm>
            <a:custGeom>
              <a:avLst/>
              <a:gdLst>
                <a:gd name="T0" fmla="*/ 2453 w 3350"/>
                <a:gd name="T1" fmla="*/ 205 h 2096"/>
                <a:gd name="T2" fmla="*/ 2877 w 3350"/>
                <a:gd name="T3" fmla="*/ 1460 h 2096"/>
                <a:gd name="T4" fmla="*/ 1958 w 3350"/>
                <a:gd name="T5" fmla="*/ 1005 h 2096"/>
                <a:gd name="T6" fmla="*/ 1644 w 3350"/>
                <a:gd name="T7" fmla="*/ 78 h 2096"/>
                <a:gd name="T8" fmla="*/ 1616 w 3350"/>
                <a:gd name="T9" fmla="*/ 74 h 2096"/>
                <a:gd name="T10" fmla="*/ 1926 w 3350"/>
                <a:gd name="T11" fmla="*/ 989 h 2096"/>
                <a:gd name="T12" fmla="*/ 888 w 3350"/>
                <a:gd name="T13" fmla="*/ 476 h 2096"/>
                <a:gd name="T14" fmla="*/ 727 w 3350"/>
                <a:gd name="T15" fmla="*/ 1 h 2096"/>
                <a:gd name="T16" fmla="*/ 700 w 3350"/>
                <a:gd name="T17" fmla="*/ 0 h 2096"/>
                <a:gd name="T18" fmla="*/ 856 w 3350"/>
                <a:gd name="T19" fmla="*/ 460 h 2096"/>
                <a:gd name="T20" fmla="*/ 14 w 3350"/>
                <a:gd name="T21" fmla="*/ 44 h 2096"/>
                <a:gd name="T22" fmla="*/ 2 w 3350"/>
                <a:gd name="T23" fmla="*/ 58 h 2096"/>
                <a:gd name="T24" fmla="*/ 0 w 3350"/>
                <a:gd name="T25" fmla="*/ 66 h 2096"/>
                <a:gd name="T26" fmla="*/ 255 w 3350"/>
                <a:gd name="T27" fmla="*/ 192 h 2096"/>
                <a:gd name="T28" fmla="*/ 83 w 3350"/>
                <a:gd name="T29" fmla="*/ 250 h 2096"/>
                <a:gd name="T30" fmla="*/ 98 w 3350"/>
                <a:gd name="T31" fmla="*/ 272 h 2096"/>
                <a:gd name="T32" fmla="*/ 288 w 3350"/>
                <a:gd name="T33" fmla="*/ 208 h 2096"/>
                <a:gd name="T34" fmla="*/ 867 w 3350"/>
                <a:gd name="T35" fmla="*/ 495 h 2096"/>
                <a:gd name="T36" fmla="*/ 868 w 3350"/>
                <a:gd name="T37" fmla="*/ 496 h 2096"/>
                <a:gd name="T38" fmla="*/ 870 w 3350"/>
                <a:gd name="T39" fmla="*/ 496 h 2096"/>
                <a:gd name="T40" fmla="*/ 1168 w 3350"/>
                <a:gd name="T41" fmla="*/ 643 h 2096"/>
                <a:gd name="T42" fmla="*/ 573 w 3350"/>
                <a:gd name="T43" fmla="*/ 845 h 2096"/>
                <a:gd name="T44" fmla="*/ 592 w 3350"/>
                <a:gd name="T45" fmla="*/ 865 h 2096"/>
                <a:gd name="T46" fmla="*/ 1200 w 3350"/>
                <a:gd name="T47" fmla="*/ 659 h 2096"/>
                <a:gd name="T48" fmla="*/ 1937 w 3350"/>
                <a:gd name="T49" fmla="*/ 1024 h 2096"/>
                <a:gd name="T50" fmla="*/ 1938 w 3350"/>
                <a:gd name="T51" fmla="*/ 1025 h 2096"/>
                <a:gd name="T52" fmla="*/ 1940 w 3350"/>
                <a:gd name="T53" fmla="*/ 1025 h 2096"/>
                <a:gd name="T54" fmla="*/ 2238 w 3350"/>
                <a:gd name="T55" fmla="*/ 1172 h 2096"/>
                <a:gd name="T56" fmla="*/ 1230 w 3350"/>
                <a:gd name="T57" fmla="*/ 1513 h 2096"/>
                <a:gd name="T58" fmla="*/ 1251 w 3350"/>
                <a:gd name="T59" fmla="*/ 1533 h 2096"/>
                <a:gd name="T60" fmla="*/ 2270 w 3350"/>
                <a:gd name="T61" fmla="*/ 1188 h 2096"/>
                <a:gd name="T62" fmla="*/ 2889 w 3350"/>
                <a:gd name="T63" fmla="*/ 1494 h 2096"/>
                <a:gd name="T64" fmla="*/ 2889 w 3350"/>
                <a:gd name="T65" fmla="*/ 1496 h 2096"/>
                <a:gd name="T66" fmla="*/ 2891 w 3350"/>
                <a:gd name="T67" fmla="*/ 1495 h 2096"/>
                <a:gd name="T68" fmla="*/ 3189 w 3350"/>
                <a:gd name="T69" fmla="*/ 1642 h 2096"/>
                <a:gd name="T70" fmla="*/ 1901 w 3350"/>
                <a:gd name="T71" fmla="*/ 2078 h 2096"/>
                <a:gd name="T72" fmla="*/ 1928 w 3350"/>
                <a:gd name="T73" fmla="*/ 2096 h 2096"/>
                <a:gd name="T74" fmla="*/ 3221 w 3350"/>
                <a:gd name="T75" fmla="*/ 1658 h 2096"/>
                <a:gd name="T76" fmla="*/ 3338 w 3350"/>
                <a:gd name="T77" fmla="*/ 1716 h 2096"/>
                <a:gd name="T78" fmla="*/ 3350 w 3350"/>
                <a:gd name="T79" fmla="*/ 1694 h 2096"/>
                <a:gd name="T80" fmla="*/ 2909 w 3350"/>
                <a:gd name="T81" fmla="*/ 1476 h 2096"/>
                <a:gd name="T82" fmla="*/ 2482 w 3350"/>
                <a:gd name="T83" fmla="*/ 212 h 2096"/>
                <a:gd name="T84" fmla="*/ 2453 w 3350"/>
                <a:gd name="T85" fmla="*/ 205 h 2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350" h="2096">
                  <a:moveTo>
                    <a:pt x="2453" y="205"/>
                  </a:moveTo>
                  <a:lnTo>
                    <a:pt x="2877" y="1460"/>
                  </a:lnTo>
                  <a:lnTo>
                    <a:pt x="1958" y="1005"/>
                  </a:lnTo>
                  <a:lnTo>
                    <a:pt x="1644" y="78"/>
                  </a:lnTo>
                  <a:lnTo>
                    <a:pt x="1616" y="74"/>
                  </a:lnTo>
                  <a:lnTo>
                    <a:pt x="1926" y="989"/>
                  </a:lnTo>
                  <a:lnTo>
                    <a:pt x="888" y="476"/>
                  </a:lnTo>
                  <a:lnTo>
                    <a:pt x="727" y="1"/>
                  </a:lnTo>
                  <a:cubicBezTo>
                    <a:pt x="718" y="0"/>
                    <a:pt x="709" y="0"/>
                    <a:pt x="700" y="0"/>
                  </a:cubicBezTo>
                  <a:lnTo>
                    <a:pt x="856" y="460"/>
                  </a:lnTo>
                  <a:lnTo>
                    <a:pt x="14" y="44"/>
                  </a:lnTo>
                  <a:cubicBezTo>
                    <a:pt x="9" y="49"/>
                    <a:pt x="5" y="53"/>
                    <a:pt x="2" y="58"/>
                  </a:cubicBezTo>
                  <a:cubicBezTo>
                    <a:pt x="1" y="60"/>
                    <a:pt x="0" y="63"/>
                    <a:pt x="0" y="66"/>
                  </a:cubicBezTo>
                  <a:lnTo>
                    <a:pt x="255" y="192"/>
                  </a:lnTo>
                  <a:lnTo>
                    <a:pt x="83" y="250"/>
                  </a:lnTo>
                  <a:cubicBezTo>
                    <a:pt x="88" y="257"/>
                    <a:pt x="93" y="265"/>
                    <a:pt x="98" y="272"/>
                  </a:cubicBezTo>
                  <a:lnTo>
                    <a:pt x="288" y="208"/>
                  </a:lnTo>
                  <a:lnTo>
                    <a:pt x="867" y="495"/>
                  </a:lnTo>
                  <a:lnTo>
                    <a:pt x="868" y="496"/>
                  </a:lnTo>
                  <a:lnTo>
                    <a:pt x="870" y="496"/>
                  </a:lnTo>
                  <a:lnTo>
                    <a:pt x="1168" y="643"/>
                  </a:lnTo>
                  <a:lnTo>
                    <a:pt x="573" y="845"/>
                  </a:lnTo>
                  <a:cubicBezTo>
                    <a:pt x="579" y="851"/>
                    <a:pt x="585" y="858"/>
                    <a:pt x="592" y="865"/>
                  </a:cubicBezTo>
                  <a:lnTo>
                    <a:pt x="1200" y="659"/>
                  </a:lnTo>
                  <a:lnTo>
                    <a:pt x="1937" y="1024"/>
                  </a:lnTo>
                  <a:lnTo>
                    <a:pt x="1938" y="1025"/>
                  </a:lnTo>
                  <a:lnTo>
                    <a:pt x="1940" y="1025"/>
                  </a:lnTo>
                  <a:lnTo>
                    <a:pt x="2238" y="1172"/>
                  </a:lnTo>
                  <a:lnTo>
                    <a:pt x="1230" y="1513"/>
                  </a:lnTo>
                  <a:cubicBezTo>
                    <a:pt x="1237" y="1520"/>
                    <a:pt x="1244" y="1526"/>
                    <a:pt x="1251" y="1533"/>
                  </a:cubicBezTo>
                  <a:lnTo>
                    <a:pt x="2270" y="1188"/>
                  </a:lnTo>
                  <a:lnTo>
                    <a:pt x="2889" y="1494"/>
                  </a:lnTo>
                  <a:lnTo>
                    <a:pt x="2889" y="1496"/>
                  </a:lnTo>
                  <a:lnTo>
                    <a:pt x="2891" y="1495"/>
                  </a:lnTo>
                  <a:lnTo>
                    <a:pt x="3189" y="1642"/>
                  </a:lnTo>
                  <a:lnTo>
                    <a:pt x="1901" y="2078"/>
                  </a:lnTo>
                  <a:cubicBezTo>
                    <a:pt x="1910" y="2084"/>
                    <a:pt x="1920" y="2090"/>
                    <a:pt x="1928" y="2096"/>
                  </a:cubicBezTo>
                  <a:lnTo>
                    <a:pt x="3221" y="1658"/>
                  </a:lnTo>
                  <a:lnTo>
                    <a:pt x="3338" y="1716"/>
                  </a:lnTo>
                  <a:cubicBezTo>
                    <a:pt x="3342" y="1709"/>
                    <a:pt x="3346" y="1701"/>
                    <a:pt x="3350" y="1694"/>
                  </a:cubicBezTo>
                  <a:lnTo>
                    <a:pt x="2909" y="1476"/>
                  </a:lnTo>
                  <a:lnTo>
                    <a:pt x="2482" y="212"/>
                  </a:lnTo>
                  <a:cubicBezTo>
                    <a:pt x="2472" y="210"/>
                    <a:pt x="2462" y="208"/>
                    <a:pt x="2453" y="205"/>
                  </a:cubicBez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11" name="Freeform 81">
              <a:extLst>
                <a:ext uri="{FF2B5EF4-FFF2-40B4-BE49-F238E27FC236}">
                  <a16:creationId xmlns:a16="http://schemas.microsoft.com/office/drawing/2014/main" id="{6AE35C72-EC14-400E-B652-03F5378052B7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63" y="7762875"/>
              <a:ext cx="2586038" cy="2667000"/>
            </a:xfrm>
            <a:custGeom>
              <a:avLst/>
              <a:gdLst>
                <a:gd name="T0" fmla="*/ 989 w 3399"/>
                <a:gd name="T1" fmla="*/ 892 h 3505"/>
                <a:gd name="T2" fmla="*/ 1485 w 3399"/>
                <a:gd name="T3" fmla="*/ 755 h 3505"/>
                <a:gd name="T4" fmla="*/ 1758 w 3399"/>
                <a:gd name="T5" fmla="*/ 570 h 3505"/>
                <a:gd name="T6" fmla="*/ 1847 w 3399"/>
                <a:gd name="T7" fmla="*/ 407 h 3505"/>
                <a:gd name="T8" fmla="*/ 2248 w 3399"/>
                <a:gd name="T9" fmla="*/ 309 h 3505"/>
                <a:gd name="T10" fmla="*/ 2476 w 3399"/>
                <a:gd name="T11" fmla="*/ 234 h 3505"/>
                <a:gd name="T12" fmla="*/ 2477 w 3399"/>
                <a:gd name="T13" fmla="*/ 233 h 3505"/>
                <a:gd name="T14" fmla="*/ 3203 w 3399"/>
                <a:gd name="T15" fmla="*/ 189 h 3505"/>
                <a:gd name="T16" fmla="*/ 3184 w 3399"/>
                <a:gd name="T17" fmla="*/ 917 h 3505"/>
                <a:gd name="T18" fmla="*/ 3183 w 3399"/>
                <a:gd name="T19" fmla="*/ 918 h 3505"/>
                <a:gd name="T20" fmla="*/ 3117 w 3399"/>
                <a:gd name="T21" fmla="*/ 1148 h 3505"/>
                <a:gd name="T22" fmla="*/ 3032 w 3399"/>
                <a:gd name="T23" fmla="*/ 1552 h 3505"/>
                <a:gd name="T24" fmla="*/ 2872 w 3399"/>
                <a:gd name="T25" fmla="*/ 1646 h 3505"/>
                <a:gd name="T26" fmla="*/ 2696 w 3399"/>
                <a:gd name="T27" fmla="*/ 1925 h 3505"/>
                <a:gd name="T28" fmla="*/ 2577 w 3399"/>
                <a:gd name="T29" fmla="*/ 2426 h 3505"/>
                <a:gd name="T30" fmla="*/ 2342 w 3399"/>
                <a:gd name="T31" fmla="*/ 2555 h 3505"/>
                <a:gd name="T32" fmla="*/ 2161 w 3399"/>
                <a:gd name="T33" fmla="*/ 2740 h 3505"/>
                <a:gd name="T34" fmla="*/ 1950 w 3399"/>
                <a:gd name="T35" fmla="*/ 3130 h 3505"/>
                <a:gd name="T36" fmla="*/ 501 w 3399"/>
                <a:gd name="T37" fmla="*/ 3041 h 3505"/>
                <a:gd name="T38" fmla="*/ 362 w 3399"/>
                <a:gd name="T39" fmla="*/ 1596 h 3505"/>
                <a:gd name="T40" fmla="*/ 697 w 3399"/>
                <a:gd name="T41" fmla="*/ 1386 h 3505"/>
                <a:gd name="T42" fmla="*/ 861 w 3399"/>
                <a:gd name="T43" fmla="*/ 1178 h 3505"/>
                <a:gd name="T44" fmla="*/ 989 w 3399"/>
                <a:gd name="T45" fmla="*/ 892 h 3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99" h="3505">
                  <a:moveTo>
                    <a:pt x="989" y="892"/>
                  </a:moveTo>
                  <a:cubicBezTo>
                    <a:pt x="1106" y="770"/>
                    <a:pt x="1285" y="728"/>
                    <a:pt x="1485" y="755"/>
                  </a:cubicBezTo>
                  <a:cubicBezTo>
                    <a:pt x="1610" y="773"/>
                    <a:pt x="1728" y="692"/>
                    <a:pt x="1758" y="570"/>
                  </a:cubicBezTo>
                  <a:cubicBezTo>
                    <a:pt x="1774" y="508"/>
                    <a:pt x="1803" y="453"/>
                    <a:pt x="1847" y="407"/>
                  </a:cubicBezTo>
                  <a:cubicBezTo>
                    <a:pt x="1942" y="309"/>
                    <a:pt x="2084" y="275"/>
                    <a:pt x="2248" y="309"/>
                  </a:cubicBezTo>
                  <a:cubicBezTo>
                    <a:pt x="2332" y="326"/>
                    <a:pt x="2417" y="295"/>
                    <a:pt x="2476" y="234"/>
                  </a:cubicBezTo>
                  <a:cubicBezTo>
                    <a:pt x="2476" y="234"/>
                    <a:pt x="2476" y="233"/>
                    <a:pt x="2477" y="233"/>
                  </a:cubicBezTo>
                  <a:cubicBezTo>
                    <a:pt x="2683" y="20"/>
                    <a:pt x="3008" y="0"/>
                    <a:pt x="3203" y="189"/>
                  </a:cubicBezTo>
                  <a:cubicBezTo>
                    <a:pt x="3399" y="378"/>
                    <a:pt x="3390" y="704"/>
                    <a:pt x="3184" y="917"/>
                  </a:cubicBezTo>
                  <a:cubicBezTo>
                    <a:pt x="3184" y="917"/>
                    <a:pt x="3184" y="917"/>
                    <a:pt x="3183" y="918"/>
                  </a:cubicBezTo>
                  <a:cubicBezTo>
                    <a:pt x="3124" y="979"/>
                    <a:pt x="3097" y="1065"/>
                    <a:pt x="3117" y="1148"/>
                  </a:cubicBezTo>
                  <a:cubicBezTo>
                    <a:pt x="3156" y="1310"/>
                    <a:pt x="3126" y="1454"/>
                    <a:pt x="3032" y="1552"/>
                  </a:cubicBezTo>
                  <a:cubicBezTo>
                    <a:pt x="2988" y="1597"/>
                    <a:pt x="2934" y="1629"/>
                    <a:pt x="2872" y="1646"/>
                  </a:cubicBezTo>
                  <a:cubicBezTo>
                    <a:pt x="2751" y="1681"/>
                    <a:pt x="2675" y="1801"/>
                    <a:pt x="2696" y="1925"/>
                  </a:cubicBezTo>
                  <a:cubicBezTo>
                    <a:pt x="2731" y="2125"/>
                    <a:pt x="2694" y="2305"/>
                    <a:pt x="2577" y="2426"/>
                  </a:cubicBezTo>
                  <a:cubicBezTo>
                    <a:pt x="2514" y="2491"/>
                    <a:pt x="2434" y="2534"/>
                    <a:pt x="2342" y="2555"/>
                  </a:cubicBezTo>
                  <a:cubicBezTo>
                    <a:pt x="2251" y="2576"/>
                    <a:pt x="2182" y="2649"/>
                    <a:pt x="2161" y="2740"/>
                  </a:cubicBezTo>
                  <a:cubicBezTo>
                    <a:pt x="2127" y="2885"/>
                    <a:pt x="2057" y="3020"/>
                    <a:pt x="1950" y="3130"/>
                  </a:cubicBezTo>
                  <a:cubicBezTo>
                    <a:pt x="1588" y="3505"/>
                    <a:pt x="940" y="3464"/>
                    <a:pt x="501" y="3041"/>
                  </a:cubicBezTo>
                  <a:cubicBezTo>
                    <a:pt x="63" y="2617"/>
                    <a:pt x="0" y="1970"/>
                    <a:pt x="362" y="1596"/>
                  </a:cubicBezTo>
                  <a:cubicBezTo>
                    <a:pt x="457" y="1498"/>
                    <a:pt x="571" y="1428"/>
                    <a:pt x="697" y="1386"/>
                  </a:cubicBezTo>
                  <a:cubicBezTo>
                    <a:pt x="788" y="1356"/>
                    <a:pt x="850" y="1273"/>
                    <a:pt x="861" y="1178"/>
                  </a:cubicBezTo>
                  <a:cubicBezTo>
                    <a:pt x="874" y="1066"/>
                    <a:pt x="916" y="968"/>
                    <a:pt x="989" y="892"/>
                  </a:cubicBezTo>
                  <a:close/>
                </a:path>
              </a:pathLst>
            </a:custGeom>
            <a:solidFill>
              <a:srgbClr val="6250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12" name="Freeform 82">
              <a:extLst>
                <a:ext uri="{FF2B5EF4-FFF2-40B4-BE49-F238E27FC236}">
                  <a16:creationId xmlns:a16="http://schemas.microsoft.com/office/drawing/2014/main" id="{9EAE2504-E307-4435-A7D8-5FCE696EDA53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7113" y="7843838"/>
              <a:ext cx="2182813" cy="2227263"/>
            </a:xfrm>
            <a:custGeom>
              <a:avLst/>
              <a:gdLst>
                <a:gd name="T0" fmla="*/ 366 w 2867"/>
                <a:gd name="T1" fmla="*/ 2529 h 2926"/>
                <a:gd name="T2" fmla="*/ 1078 w 2867"/>
                <a:gd name="T3" fmla="*/ 1792 h 2926"/>
                <a:gd name="T4" fmla="*/ 1059 w 2867"/>
                <a:gd name="T5" fmla="*/ 649 h 2926"/>
                <a:gd name="T6" fmla="*/ 1084 w 2867"/>
                <a:gd name="T7" fmla="*/ 646 h 2926"/>
                <a:gd name="T8" fmla="*/ 1103 w 2867"/>
                <a:gd name="T9" fmla="*/ 1766 h 2926"/>
                <a:gd name="T10" fmla="*/ 1908 w 2867"/>
                <a:gd name="T11" fmla="*/ 934 h 2926"/>
                <a:gd name="T12" fmla="*/ 1895 w 2867"/>
                <a:gd name="T13" fmla="*/ 192 h 2926"/>
                <a:gd name="T14" fmla="*/ 1920 w 2867"/>
                <a:gd name="T15" fmla="*/ 182 h 2926"/>
                <a:gd name="T16" fmla="*/ 1933 w 2867"/>
                <a:gd name="T17" fmla="*/ 908 h 2926"/>
                <a:gd name="T18" fmla="*/ 2615 w 2867"/>
                <a:gd name="T19" fmla="*/ 202 h 2926"/>
                <a:gd name="T20" fmla="*/ 2612 w 2867"/>
                <a:gd name="T21" fmla="*/ 0 h 2926"/>
                <a:gd name="T22" fmla="*/ 2637 w 2867"/>
                <a:gd name="T23" fmla="*/ 14 h 2926"/>
                <a:gd name="T24" fmla="*/ 2640 w 2867"/>
                <a:gd name="T25" fmla="*/ 176 h 2926"/>
                <a:gd name="T26" fmla="*/ 2729 w 2867"/>
                <a:gd name="T27" fmla="*/ 84 h 2926"/>
                <a:gd name="T28" fmla="*/ 2747 w 2867"/>
                <a:gd name="T29" fmla="*/ 102 h 2926"/>
                <a:gd name="T30" fmla="*/ 2641 w 2867"/>
                <a:gd name="T31" fmla="*/ 212 h 2926"/>
                <a:gd name="T32" fmla="*/ 2641 w 2867"/>
                <a:gd name="T33" fmla="*/ 214 h 2926"/>
                <a:gd name="T34" fmla="*/ 2639 w 2867"/>
                <a:gd name="T35" fmla="*/ 214 h 2926"/>
                <a:gd name="T36" fmla="*/ 2408 w 2867"/>
                <a:gd name="T37" fmla="*/ 453 h 2926"/>
                <a:gd name="T38" fmla="*/ 2867 w 2867"/>
                <a:gd name="T39" fmla="*/ 445 h 2926"/>
                <a:gd name="T40" fmla="*/ 2865 w 2867"/>
                <a:gd name="T41" fmla="*/ 471 h 2926"/>
                <a:gd name="T42" fmla="*/ 2383 w 2867"/>
                <a:gd name="T43" fmla="*/ 479 h 2926"/>
                <a:gd name="T44" fmla="*/ 1933 w 2867"/>
                <a:gd name="T45" fmla="*/ 944 h 2926"/>
                <a:gd name="T46" fmla="*/ 1933 w 2867"/>
                <a:gd name="T47" fmla="*/ 946 h 2926"/>
                <a:gd name="T48" fmla="*/ 1931 w 2867"/>
                <a:gd name="T49" fmla="*/ 946 h 2926"/>
                <a:gd name="T50" fmla="*/ 1700 w 2867"/>
                <a:gd name="T51" fmla="*/ 1185 h 2926"/>
                <a:gd name="T52" fmla="*/ 2656 w 2867"/>
                <a:gd name="T53" fmla="*/ 1169 h 2926"/>
                <a:gd name="T54" fmla="*/ 2656 w 2867"/>
                <a:gd name="T55" fmla="*/ 1194 h 2926"/>
                <a:gd name="T56" fmla="*/ 1675 w 2867"/>
                <a:gd name="T57" fmla="*/ 1211 h 2926"/>
                <a:gd name="T58" fmla="*/ 1104 w 2867"/>
                <a:gd name="T59" fmla="*/ 1802 h 2926"/>
                <a:gd name="T60" fmla="*/ 1104 w 2867"/>
                <a:gd name="T61" fmla="*/ 1804 h 2926"/>
                <a:gd name="T62" fmla="*/ 1102 w 2867"/>
                <a:gd name="T63" fmla="*/ 1804 h 2926"/>
                <a:gd name="T64" fmla="*/ 871 w 2867"/>
                <a:gd name="T65" fmla="*/ 2043 h 2926"/>
                <a:gd name="T66" fmla="*/ 2229 w 2867"/>
                <a:gd name="T67" fmla="*/ 2020 h 2926"/>
                <a:gd name="T68" fmla="*/ 2226 w 2867"/>
                <a:gd name="T69" fmla="*/ 2046 h 2926"/>
                <a:gd name="T70" fmla="*/ 846 w 2867"/>
                <a:gd name="T71" fmla="*/ 2069 h 2926"/>
                <a:gd name="T72" fmla="*/ 366 w 2867"/>
                <a:gd name="T73" fmla="*/ 2565 h 2926"/>
                <a:gd name="T74" fmla="*/ 366 w 2867"/>
                <a:gd name="T75" fmla="*/ 2567 h 2926"/>
                <a:gd name="T76" fmla="*/ 364 w 2867"/>
                <a:gd name="T77" fmla="*/ 2567 h 2926"/>
                <a:gd name="T78" fmla="*/ 133 w 2867"/>
                <a:gd name="T79" fmla="*/ 2807 h 2926"/>
                <a:gd name="T80" fmla="*/ 1634 w 2867"/>
                <a:gd name="T81" fmla="*/ 2781 h 2926"/>
                <a:gd name="T82" fmla="*/ 1622 w 2867"/>
                <a:gd name="T83" fmla="*/ 2806 h 2926"/>
                <a:gd name="T84" fmla="*/ 108 w 2867"/>
                <a:gd name="T85" fmla="*/ 2832 h 2926"/>
                <a:gd name="T86" fmla="*/ 18 w 2867"/>
                <a:gd name="T87" fmla="*/ 2926 h 2926"/>
                <a:gd name="T88" fmla="*/ 0 w 2867"/>
                <a:gd name="T89" fmla="*/ 2908 h 2926"/>
                <a:gd name="T90" fmla="*/ 341 w 2867"/>
                <a:gd name="T91" fmla="*/ 2555 h 2926"/>
                <a:gd name="T92" fmla="*/ 318 w 2867"/>
                <a:gd name="T93" fmla="*/ 1215 h 2926"/>
                <a:gd name="T94" fmla="*/ 343 w 2867"/>
                <a:gd name="T95" fmla="*/ 1184 h 2926"/>
                <a:gd name="T96" fmla="*/ 366 w 2867"/>
                <a:gd name="T97" fmla="*/ 2529 h 29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867" h="2926">
                  <a:moveTo>
                    <a:pt x="366" y="2529"/>
                  </a:moveTo>
                  <a:lnTo>
                    <a:pt x="1078" y="1792"/>
                  </a:lnTo>
                  <a:lnTo>
                    <a:pt x="1059" y="649"/>
                  </a:lnTo>
                  <a:cubicBezTo>
                    <a:pt x="1067" y="648"/>
                    <a:pt x="1076" y="647"/>
                    <a:pt x="1084" y="646"/>
                  </a:cubicBezTo>
                  <a:lnTo>
                    <a:pt x="1103" y="1766"/>
                  </a:lnTo>
                  <a:lnTo>
                    <a:pt x="1908" y="934"/>
                  </a:lnTo>
                  <a:lnTo>
                    <a:pt x="1895" y="192"/>
                  </a:lnTo>
                  <a:cubicBezTo>
                    <a:pt x="1903" y="189"/>
                    <a:pt x="1912" y="186"/>
                    <a:pt x="1920" y="182"/>
                  </a:cubicBezTo>
                  <a:lnTo>
                    <a:pt x="1933" y="908"/>
                  </a:lnTo>
                  <a:lnTo>
                    <a:pt x="2615" y="202"/>
                  </a:lnTo>
                  <a:lnTo>
                    <a:pt x="2612" y="0"/>
                  </a:lnTo>
                  <a:cubicBezTo>
                    <a:pt x="2620" y="4"/>
                    <a:pt x="2629" y="9"/>
                    <a:pt x="2637" y="14"/>
                  </a:cubicBezTo>
                  <a:lnTo>
                    <a:pt x="2640" y="176"/>
                  </a:lnTo>
                  <a:lnTo>
                    <a:pt x="2729" y="84"/>
                  </a:lnTo>
                  <a:cubicBezTo>
                    <a:pt x="2735" y="90"/>
                    <a:pt x="2741" y="96"/>
                    <a:pt x="2747" y="102"/>
                  </a:cubicBezTo>
                  <a:lnTo>
                    <a:pt x="2641" y="212"/>
                  </a:lnTo>
                  <a:lnTo>
                    <a:pt x="2641" y="214"/>
                  </a:lnTo>
                  <a:lnTo>
                    <a:pt x="2639" y="214"/>
                  </a:lnTo>
                  <a:lnTo>
                    <a:pt x="2408" y="453"/>
                  </a:lnTo>
                  <a:lnTo>
                    <a:pt x="2867" y="445"/>
                  </a:lnTo>
                  <a:cubicBezTo>
                    <a:pt x="2867" y="454"/>
                    <a:pt x="2866" y="462"/>
                    <a:pt x="2865" y="471"/>
                  </a:cubicBezTo>
                  <a:lnTo>
                    <a:pt x="2383" y="479"/>
                  </a:lnTo>
                  <a:lnTo>
                    <a:pt x="1933" y="944"/>
                  </a:lnTo>
                  <a:lnTo>
                    <a:pt x="1933" y="946"/>
                  </a:lnTo>
                  <a:lnTo>
                    <a:pt x="1931" y="946"/>
                  </a:lnTo>
                  <a:lnTo>
                    <a:pt x="1700" y="1185"/>
                  </a:lnTo>
                  <a:lnTo>
                    <a:pt x="2656" y="1169"/>
                  </a:lnTo>
                  <a:cubicBezTo>
                    <a:pt x="2656" y="1177"/>
                    <a:pt x="2656" y="1186"/>
                    <a:pt x="2656" y="1194"/>
                  </a:cubicBezTo>
                  <a:lnTo>
                    <a:pt x="1675" y="1211"/>
                  </a:lnTo>
                  <a:lnTo>
                    <a:pt x="1104" y="1802"/>
                  </a:lnTo>
                  <a:lnTo>
                    <a:pt x="1104" y="1804"/>
                  </a:lnTo>
                  <a:lnTo>
                    <a:pt x="1102" y="1804"/>
                  </a:lnTo>
                  <a:lnTo>
                    <a:pt x="871" y="2043"/>
                  </a:lnTo>
                  <a:lnTo>
                    <a:pt x="2229" y="2020"/>
                  </a:lnTo>
                  <a:cubicBezTo>
                    <a:pt x="2228" y="2029"/>
                    <a:pt x="2227" y="2037"/>
                    <a:pt x="2226" y="2046"/>
                  </a:cubicBezTo>
                  <a:lnTo>
                    <a:pt x="846" y="2069"/>
                  </a:lnTo>
                  <a:lnTo>
                    <a:pt x="366" y="2565"/>
                  </a:lnTo>
                  <a:lnTo>
                    <a:pt x="366" y="2567"/>
                  </a:lnTo>
                  <a:lnTo>
                    <a:pt x="364" y="2567"/>
                  </a:lnTo>
                  <a:lnTo>
                    <a:pt x="133" y="2807"/>
                  </a:lnTo>
                  <a:lnTo>
                    <a:pt x="1634" y="2781"/>
                  </a:lnTo>
                  <a:cubicBezTo>
                    <a:pt x="1630" y="2789"/>
                    <a:pt x="1626" y="2798"/>
                    <a:pt x="1622" y="2806"/>
                  </a:cubicBezTo>
                  <a:lnTo>
                    <a:pt x="108" y="2832"/>
                  </a:lnTo>
                  <a:lnTo>
                    <a:pt x="18" y="2926"/>
                  </a:lnTo>
                  <a:cubicBezTo>
                    <a:pt x="12" y="2920"/>
                    <a:pt x="6" y="2914"/>
                    <a:pt x="0" y="2908"/>
                  </a:cubicBezTo>
                  <a:lnTo>
                    <a:pt x="341" y="2555"/>
                  </a:lnTo>
                  <a:lnTo>
                    <a:pt x="318" y="1215"/>
                  </a:lnTo>
                  <a:cubicBezTo>
                    <a:pt x="327" y="1205"/>
                    <a:pt x="335" y="1195"/>
                    <a:pt x="343" y="1184"/>
                  </a:cubicBezTo>
                  <a:lnTo>
                    <a:pt x="366" y="2529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13" name="Freeform 83">
              <a:extLst>
                <a:ext uri="{FF2B5EF4-FFF2-40B4-BE49-F238E27FC236}">
                  <a16:creationId xmlns:a16="http://schemas.microsoft.com/office/drawing/2014/main" id="{C55E17B6-701D-4519-8002-3064F76095C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85175" y="9091613"/>
              <a:ext cx="2355850" cy="2479675"/>
            </a:xfrm>
            <a:custGeom>
              <a:avLst/>
              <a:gdLst>
                <a:gd name="T0" fmla="*/ 370 w 3097"/>
                <a:gd name="T1" fmla="*/ 1470 h 3260"/>
                <a:gd name="T2" fmla="*/ 450 w 3097"/>
                <a:gd name="T3" fmla="*/ 2890 h 3260"/>
                <a:gd name="T4" fmla="*/ 1870 w 3097"/>
                <a:gd name="T5" fmla="*/ 2809 h 3260"/>
                <a:gd name="T6" fmla="*/ 2953 w 3097"/>
                <a:gd name="T7" fmla="*/ 128 h 3260"/>
                <a:gd name="T8" fmla="*/ 370 w 3097"/>
                <a:gd name="T9" fmla="*/ 1470 h 3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7" h="3260">
                  <a:moveTo>
                    <a:pt x="370" y="1470"/>
                  </a:moveTo>
                  <a:cubicBezTo>
                    <a:pt x="0" y="1884"/>
                    <a:pt x="36" y="2520"/>
                    <a:pt x="450" y="2890"/>
                  </a:cubicBezTo>
                  <a:cubicBezTo>
                    <a:pt x="865" y="3260"/>
                    <a:pt x="1500" y="3224"/>
                    <a:pt x="1870" y="2809"/>
                  </a:cubicBezTo>
                  <a:cubicBezTo>
                    <a:pt x="2240" y="2395"/>
                    <a:pt x="3097" y="257"/>
                    <a:pt x="2953" y="128"/>
                  </a:cubicBezTo>
                  <a:cubicBezTo>
                    <a:pt x="2809" y="0"/>
                    <a:pt x="740" y="1055"/>
                    <a:pt x="370" y="1470"/>
                  </a:cubicBezTo>
                  <a:close/>
                </a:path>
              </a:pathLst>
            </a:custGeom>
            <a:solidFill>
              <a:srgbClr val="1E24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14" name="Freeform 84">
              <a:extLst>
                <a:ext uri="{FF2B5EF4-FFF2-40B4-BE49-F238E27FC236}">
                  <a16:creationId xmlns:a16="http://schemas.microsoft.com/office/drawing/2014/main" id="{D1834E4C-F3D9-434A-A548-41F8A6BB5285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2838" y="9182100"/>
              <a:ext cx="1903413" cy="2124075"/>
            </a:xfrm>
            <a:custGeom>
              <a:avLst/>
              <a:gdLst>
                <a:gd name="T0" fmla="*/ 277 w 2500"/>
                <a:gd name="T1" fmla="*/ 1060 h 2792"/>
                <a:gd name="T2" fmla="*/ 351 w 2500"/>
                <a:gd name="T3" fmla="*/ 2382 h 2792"/>
                <a:gd name="T4" fmla="*/ 1034 w 2500"/>
                <a:gd name="T5" fmla="*/ 1618 h 2792"/>
                <a:gd name="T6" fmla="*/ 979 w 2500"/>
                <a:gd name="T7" fmla="*/ 640 h 2792"/>
                <a:gd name="T8" fmla="*/ 1004 w 2500"/>
                <a:gd name="T9" fmla="*/ 626 h 2792"/>
                <a:gd name="T10" fmla="*/ 1058 w 2500"/>
                <a:gd name="T11" fmla="*/ 1591 h 2792"/>
                <a:gd name="T12" fmla="*/ 1829 w 2500"/>
                <a:gd name="T13" fmla="*/ 727 h 2792"/>
                <a:gd name="T14" fmla="*/ 1801 w 2500"/>
                <a:gd name="T15" fmla="*/ 226 h 2792"/>
                <a:gd name="T16" fmla="*/ 1826 w 2500"/>
                <a:gd name="T17" fmla="*/ 215 h 2792"/>
                <a:gd name="T18" fmla="*/ 1853 w 2500"/>
                <a:gd name="T19" fmla="*/ 701 h 2792"/>
                <a:gd name="T20" fmla="*/ 2478 w 2500"/>
                <a:gd name="T21" fmla="*/ 0 h 2792"/>
                <a:gd name="T22" fmla="*/ 2495 w 2500"/>
                <a:gd name="T23" fmla="*/ 8 h 2792"/>
                <a:gd name="T24" fmla="*/ 2500 w 2500"/>
                <a:gd name="T25" fmla="*/ 15 h 2792"/>
                <a:gd name="T26" fmla="*/ 2310 w 2500"/>
                <a:gd name="T27" fmla="*/ 227 h 2792"/>
                <a:gd name="T28" fmla="*/ 2492 w 2500"/>
                <a:gd name="T29" fmla="*/ 217 h 2792"/>
                <a:gd name="T30" fmla="*/ 2486 w 2500"/>
                <a:gd name="T31" fmla="*/ 243 h 2792"/>
                <a:gd name="T32" fmla="*/ 2286 w 2500"/>
                <a:gd name="T33" fmla="*/ 254 h 2792"/>
                <a:gd name="T34" fmla="*/ 1855 w 2500"/>
                <a:gd name="T35" fmla="*/ 737 h 2792"/>
                <a:gd name="T36" fmla="*/ 1855 w 2500"/>
                <a:gd name="T37" fmla="*/ 738 h 2792"/>
                <a:gd name="T38" fmla="*/ 1853 w 2500"/>
                <a:gd name="T39" fmla="*/ 739 h 2792"/>
                <a:gd name="T40" fmla="*/ 1632 w 2500"/>
                <a:gd name="T41" fmla="*/ 987 h 2792"/>
                <a:gd name="T42" fmla="*/ 2259 w 2500"/>
                <a:gd name="T43" fmla="*/ 951 h 2792"/>
                <a:gd name="T44" fmla="*/ 2249 w 2500"/>
                <a:gd name="T45" fmla="*/ 977 h 2792"/>
                <a:gd name="T46" fmla="*/ 1608 w 2500"/>
                <a:gd name="T47" fmla="*/ 1013 h 2792"/>
                <a:gd name="T48" fmla="*/ 1060 w 2500"/>
                <a:gd name="T49" fmla="*/ 1627 h 2792"/>
                <a:gd name="T50" fmla="*/ 1060 w 2500"/>
                <a:gd name="T51" fmla="*/ 1629 h 2792"/>
                <a:gd name="T52" fmla="*/ 1058 w 2500"/>
                <a:gd name="T53" fmla="*/ 1629 h 2792"/>
                <a:gd name="T54" fmla="*/ 837 w 2500"/>
                <a:gd name="T55" fmla="*/ 1877 h 2792"/>
                <a:gd name="T56" fmla="*/ 1899 w 2500"/>
                <a:gd name="T57" fmla="*/ 1817 h 2792"/>
                <a:gd name="T58" fmla="*/ 1887 w 2500"/>
                <a:gd name="T59" fmla="*/ 1843 h 2792"/>
                <a:gd name="T60" fmla="*/ 813 w 2500"/>
                <a:gd name="T61" fmla="*/ 1904 h 2792"/>
                <a:gd name="T62" fmla="*/ 353 w 2500"/>
                <a:gd name="T63" fmla="*/ 2418 h 2792"/>
                <a:gd name="T64" fmla="*/ 353 w 2500"/>
                <a:gd name="T65" fmla="*/ 2420 h 2792"/>
                <a:gd name="T66" fmla="*/ 351 w 2500"/>
                <a:gd name="T67" fmla="*/ 2420 h 2792"/>
                <a:gd name="T68" fmla="*/ 130 w 2500"/>
                <a:gd name="T69" fmla="*/ 2668 h 2792"/>
                <a:gd name="T70" fmla="*/ 1487 w 2500"/>
                <a:gd name="T71" fmla="*/ 2592 h 2792"/>
                <a:gd name="T72" fmla="*/ 1469 w 2500"/>
                <a:gd name="T73" fmla="*/ 2618 h 2792"/>
                <a:gd name="T74" fmla="*/ 106 w 2500"/>
                <a:gd name="T75" fmla="*/ 2695 h 2792"/>
                <a:gd name="T76" fmla="*/ 19 w 2500"/>
                <a:gd name="T77" fmla="*/ 2792 h 2792"/>
                <a:gd name="T78" fmla="*/ 0 w 2500"/>
                <a:gd name="T79" fmla="*/ 2776 h 2792"/>
                <a:gd name="T80" fmla="*/ 327 w 2500"/>
                <a:gd name="T81" fmla="*/ 2409 h 2792"/>
                <a:gd name="T82" fmla="*/ 252 w 2500"/>
                <a:gd name="T83" fmla="*/ 1077 h 2792"/>
                <a:gd name="T84" fmla="*/ 277 w 2500"/>
                <a:gd name="T85" fmla="*/ 1060 h 2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00" h="2792">
                  <a:moveTo>
                    <a:pt x="277" y="1060"/>
                  </a:moveTo>
                  <a:lnTo>
                    <a:pt x="351" y="2382"/>
                  </a:lnTo>
                  <a:lnTo>
                    <a:pt x="1034" y="1618"/>
                  </a:lnTo>
                  <a:lnTo>
                    <a:pt x="979" y="640"/>
                  </a:lnTo>
                  <a:cubicBezTo>
                    <a:pt x="987" y="635"/>
                    <a:pt x="995" y="631"/>
                    <a:pt x="1004" y="626"/>
                  </a:cubicBezTo>
                  <a:lnTo>
                    <a:pt x="1058" y="1591"/>
                  </a:lnTo>
                  <a:lnTo>
                    <a:pt x="1829" y="727"/>
                  </a:lnTo>
                  <a:lnTo>
                    <a:pt x="1801" y="226"/>
                  </a:lnTo>
                  <a:cubicBezTo>
                    <a:pt x="1809" y="222"/>
                    <a:pt x="1817" y="218"/>
                    <a:pt x="1826" y="215"/>
                  </a:cubicBezTo>
                  <a:lnTo>
                    <a:pt x="1853" y="701"/>
                  </a:lnTo>
                  <a:lnTo>
                    <a:pt x="2478" y="0"/>
                  </a:lnTo>
                  <a:cubicBezTo>
                    <a:pt x="2485" y="2"/>
                    <a:pt x="2491" y="5"/>
                    <a:pt x="2495" y="8"/>
                  </a:cubicBezTo>
                  <a:cubicBezTo>
                    <a:pt x="2497" y="10"/>
                    <a:pt x="2498" y="12"/>
                    <a:pt x="2500" y="15"/>
                  </a:cubicBezTo>
                  <a:lnTo>
                    <a:pt x="2310" y="227"/>
                  </a:lnTo>
                  <a:lnTo>
                    <a:pt x="2492" y="217"/>
                  </a:lnTo>
                  <a:cubicBezTo>
                    <a:pt x="2490" y="225"/>
                    <a:pt x="2488" y="234"/>
                    <a:pt x="2486" y="243"/>
                  </a:cubicBezTo>
                  <a:lnTo>
                    <a:pt x="2286" y="254"/>
                  </a:lnTo>
                  <a:lnTo>
                    <a:pt x="1855" y="737"/>
                  </a:lnTo>
                  <a:lnTo>
                    <a:pt x="1855" y="738"/>
                  </a:lnTo>
                  <a:lnTo>
                    <a:pt x="1853" y="739"/>
                  </a:lnTo>
                  <a:lnTo>
                    <a:pt x="1632" y="987"/>
                  </a:lnTo>
                  <a:lnTo>
                    <a:pt x="2259" y="951"/>
                  </a:lnTo>
                  <a:cubicBezTo>
                    <a:pt x="2256" y="960"/>
                    <a:pt x="2253" y="968"/>
                    <a:pt x="2249" y="977"/>
                  </a:cubicBezTo>
                  <a:lnTo>
                    <a:pt x="1608" y="1013"/>
                  </a:lnTo>
                  <a:lnTo>
                    <a:pt x="1060" y="1627"/>
                  </a:lnTo>
                  <a:lnTo>
                    <a:pt x="1060" y="1629"/>
                  </a:lnTo>
                  <a:lnTo>
                    <a:pt x="1058" y="1629"/>
                  </a:lnTo>
                  <a:lnTo>
                    <a:pt x="837" y="1877"/>
                  </a:lnTo>
                  <a:lnTo>
                    <a:pt x="1899" y="1817"/>
                  </a:lnTo>
                  <a:cubicBezTo>
                    <a:pt x="1895" y="1825"/>
                    <a:pt x="1891" y="1834"/>
                    <a:pt x="1887" y="1843"/>
                  </a:cubicBezTo>
                  <a:lnTo>
                    <a:pt x="813" y="1904"/>
                  </a:lnTo>
                  <a:lnTo>
                    <a:pt x="353" y="2418"/>
                  </a:lnTo>
                  <a:lnTo>
                    <a:pt x="353" y="2420"/>
                  </a:lnTo>
                  <a:lnTo>
                    <a:pt x="351" y="2420"/>
                  </a:lnTo>
                  <a:lnTo>
                    <a:pt x="130" y="2668"/>
                  </a:lnTo>
                  <a:lnTo>
                    <a:pt x="1487" y="2592"/>
                  </a:lnTo>
                  <a:cubicBezTo>
                    <a:pt x="1481" y="2601"/>
                    <a:pt x="1475" y="2610"/>
                    <a:pt x="1469" y="2618"/>
                  </a:cubicBezTo>
                  <a:lnTo>
                    <a:pt x="106" y="2695"/>
                  </a:lnTo>
                  <a:lnTo>
                    <a:pt x="19" y="2792"/>
                  </a:lnTo>
                  <a:cubicBezTo>
                    <a:pt x="13" y="2787"/>
                    <a:pt x="6" y="2781"/>
                    <a:pt x="0" y="2776"/>
                  </a:cubicBezTo>
                  <a:lnTo>
                    <a:pt x="327" y="2409"/>
                  </a:lnTo>
                  <a:lnTo>
                    <a:pt x="252" y="1077"/>
                  </a:lnTo>
                  <a:cubicBezTo>
                    <a:pt x="260" y="1071"/>
                    <a:pt x="268" y="1066"/>
                    <a:pt x="277" y="1060"/>
                  </a:cubicBez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15" name="Freeform 85">
              <a:extLst>
                <a:ext uri="{FF2B5EF4-FFF2-40B4-BE49-F238E27FC236}">
                  <a16:creationId xmlns:a16="http://schemas.microsoft.com/office/drawing/2014/main" id="{CD93885B-816B-458D-9BDE-ED8EC18E17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1800" y="11368088"/>
              <a:ext cx="195263" cy="180975"/>
            </a:xfrm>
            <a:custGeom>
              <a:avLst/>
              <a:gdLst>
                <a:gd name="T0" fmla="*/ 215 w 257"/>
                <a:gd name="T1" fmla="*/ 157 h 238"/>
                <a:gd name="T2" fmla="*/ 229 w 257"/>
                <a:gd name="T3" fmla="*/ 42 h 238"/>
                <a:gd name="T4" fmla="*/ 114 w 257"/>
                <a:gd name="T5" fmla="*/ 28 h 238"/>
                <a:gd name="T6" fmla="*/ 34 w 257"/>
                <a:gd name="T7" fmla="*/ 195 h 238"/>
                <a:gd name="T8" fmla="*/ 215 w 257"/>
                <a:gd name="T9" fmla="*/ 157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7" h="238">
                  <a:moveTo>
                    <a:pt x="215" y="157"/>
                  </a:moveTo>
                  <a:cubicBezTo>
                    <a:pt x="251" y="129"/>
                    <a:pt x="257" y="77"/>
                    <a:pt x="229" y="42"/>
                  </a:cubicBezTo>
                  <a:cubicBezTo>
                    <a:pt x="201" y="6"/>
                    <a:pt x="149" y="0"/>
                    <a:pt x="114" y="28"/>
                  </a:cubicBezTo>
                  <a:cubicBezTo>
                    <a:pt x="78" y="56"/>
                    <a:pt x="0" y="152"/>
                    <a:pt x="34" y="195"/>
                  </a:cubicBezTo>
                  <a:cubicBezTo>
                    <a:pt x="68" y="238"/>
                    <a:pt x="179" y="185"/>
                    <a:pt x="215" y="157"/>
                  </a:cubicBezTo>
                  <a:close/>
                </a:path>
              </a:pathLst>
            </a:custGeom>
            <a:solidFill>
              <a:srgbClr val="FB78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A3FDF7C-41BD-47A5-A786-49DDE375C7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9127" y="10232268"/>
              <a:ext cx="1258403" cy="812765"/>
            </a:xfrm>
            <a:custGeom>
              <a:avLst/>
              <a:gdLst>
                <a:gd name="connsiteX0" fmla="*/ 63695 w 1258403"/>
                <a:gd name="connsiteY0" fmla="*/ 682639 h 812765"/>
                <a:gd name="connsiteX1" fmla="*/ 141041 w 1258403"/>
                <a:gd name="connsiteY1" fmla="*/ 690534 h 812765"/>
                <a:gd name="connsiteX2" fmla="*/ 182292 w 1258403"/>
                <a:gd name="connsiteY2" fmla="*/ 768920 h 812765"/>
                <a:gd name="connsiteX3" fmla="*/ 103610 w 1258403"/>
                <a:gd name="connsiteY3" fmla="*/ 810015 h 812765"/>
                <a:gd name="connsiteX4" fmla="*/ 1246 w 1258403"/>
                <a:gd name="connsiteY4" fmla="*/ 711843 h 812765"/>
                <a:gd name="connsiteX5" fmla="*/ 63695 w 1258403"/>
                <a:gd name="connsiteY5" fmla="*/ 682639 h 812765"/>
                <a:gd name="connsiteX6" fmla="*/ 1162626 w 1258403"/>
                <a:gd name="connsiteY6" fmla="*/ 972 h 812765"/>
                <a:gd name="connsiteX7" fmla="*/ 1225976 w 1258403"/>
                <a:gd name="connsiteY7" fmla="*/ 28344 h 812765"/>
                <a:gd name="connsiteX8" fmla="*/ 1242832 w 1258403"/>
                <a:gd name="connsiteY8" fmla="*/ 167705 h 812765"/>
                <a:gd name="connsiteX9" fmla="*/ 1121015 w 1258403"/>
                <a:gd name="connsiteY9" fmla="*/ 95753 h 812765"/>
                <a:gd name="connsiteX10" fmla="*/ 1139402 w 1258403"/>
                <a:gd name="connsiteY10" fmla="*/ 10167 h 812765"/>
                <a:gd name="connsiteX11" fmla="*/ 1162626 w 1258403"/>
                <a:gd name="connsiteY11" fmla="*/ 972 h 812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58403" h="812765">
                  <a:moveTo>
                    <a:pt x="63695" y="682639"/>
                  </a:moveTo>
                  <a:cubicBezTo>
                    <a:pt x="92915" y="681022"/>
                    <a:pt x="124617" y="685588"/>
                    <a:pt x="141041" y="690534"/>
                  </a:cubicBezTo>
                  <a:cubicBezTo>
                    <a:pt x="173889" y="701189"/>
                    <a:pt x="192223" y="736196"/>
                    <a:pt x="182292" y="768920"/>
                  </a:cubicBezTo>
                  <a:cubicBezTo>
                    <a:pt x="171598" y="802405"/>
                    <a:pt x="136458" y="819908"/>
                    <a:pt x="103610" y="810015"/>
                  </a:cubicBezTo>
                  <a:cubicBezTo>
                    <a:pt x="69998" y="799360"/>
                    <a:pt x="-10977" y="751416"/>
                    <a:pt x="1246" y="711843"/>
                  </a:cubicBezTo>
                  <a:cubicBezTo>
                    <a:pt x="7739" y="692056"/>
                    <a:pt x="34476" y="684256"/>
                    <a:pt x="63695" y="682639"/>
                  </a:cubicBezTo>
                  <a:close/>
                  <a:moveTo>
                    <a:pt x="1162626" y="972"/>
                  </a:moveTo>
                  <a:cubicBezTo>
                    <a:pt x="1186760" y="-3324"/>
                    <a:pt x="1212186" y="6758"/>
                    <a:pt x="1225976" y="28344"/>
                  </a:cubicBezTo>
                  <a:cubicBezTo>
                    <a:pt x="1245130" y="57126"/>
                    <a:pt x="1278074" y="144984"/>
                    <a:pt x="1242832" y="167705"/>
                  </a:cubicBezTo>
                  <a:cubicBezTo>
                    <a:pt x="1207589" y="189670"/>
                    <a:pt x="1139402" y="124534"/>
                    <a:pt x="1121015" y="95753"/>
                  </a:cubicBezTo>
                  <a:cubicBezTo>
                    <a:pt x="1101861" y="66972"/>
                    <a:pt x="1110289" y="28344"/>
                    <a:pt x="1139402" y="10167"/>
                  </a:cubicBezTo>
                  <a:cubicBezTo>
                    <a:pt x="1146681" y="5433"/>
                    <a:pt x="1154581" y="2404"/>
                    <a:pt x="1162626" y="972"/>
                  </a:cubicBezTo>
                  <a:close/>
                </a:path>
              </a:pathLst>
            </a:custGeom>
            <a:solidFill>
              <a:srgbClr val="F9A6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17" name="Freeform 88">
              <a:extLst>
                <a:ext uri="{FF2B5EF4-FFF2-40B4-BE49-F238E27FC236}">
                  <a16:creationId xmlns:a16="http://schemas.microsoft.com/office/drawing/2014/main" id="{637B98F5-84C3-4138-B369-9D14709C6E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7050" y="9715500"/>
              <a:ext cx="2341563" cy="1690688"/>
            </a:xfrm>
            <a:custGeom>
              <a:avLst/>
              <a:gdLst>
                <a:gd name="T0" fmla="*/ 3071 w 3078"/>
                <a:gd name="T1" fmla="*/ 47 h 2222"/>
                <a:gd name="T2" fmla="*/ 3074 w 3078"/>
                <a:gd name="T3" fmla="*/ 35 h 2222"/>
                <a:gd name="T4" fmla="*/ 3057 w 3078"/>
                <a:gd name="T5" fmla="*/ 4 h 2222"/>
                <a:gd name="T6" fmla="*/ 3025 w 3078"/>
                <a:gd name="T7" fmla="*/ 22 h 2222"/>
                <a:gd name="T8" fmla="*/ 2488 w 3078"/>
                <a:gd name="T9" fmla="*/ 728 h 2222"/>
                <a:gd name="T10" fmla="*/ 1751 w 3078"/>
                <a:gd name="T11" fmla="*/ 732 h 2222"/>
                <a:gd name="T12" fmla="*/ 621 w 3078"/>
                <a:gd name="T13" fmla="*/ 914 h 2222"/>
                <a:gd name="T14" fmla="*/ 64 w 3078"/>
                <a:gd name="T15" fmla="*/ 2198 h 2222"/>
                <a:gd name="T16" fmla="*/ 93 w 3078"/>
                <a:gd name="T17" fmla="*/ 2220 h 2222"/>
                <a:gd name="T18" fmla="*/ 114 w 3078"/>
                <a:gd name="T19" fmla="*/ 2191 h 2222"/>
                <a:gd name="T20" fmla="*/ 653 w 3078"/>
                <a:gd name="T21" fmla="*/ 954 h 2222"/>
                <a:gd name="T22" fmla="*/ 1733 w 3078"/>
                <a:gd name="T23" fmla="*/ 779 h 2222"/>
                <a:gd name="T24" fmla="*/ 2511 w 3078"/>
                <a:gd name="T25" fmla="*/ 773 h 2222"/>
                <a:gd name="T26" fmla="*/ 3071 w 3078"/>
                <a:gd name="T27" fmla="*/ 47 h 2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78" h="2222">
                  <a:moveTo>
                    <a:pt x="3071" y="47"/>
                  </a:moveTo>
                  <a:cubicBezTo>
                    <a:pt x="3073" y="41"/>
                    <a:pt x="3074" y="37"/>
                    <a:pt x="3074" y="35"/>
                  </a:cubicBezTo>
                  <a:cubicBezTo>
                    <a:pt x="3078" y="22"/>
                    <a:pt x="3070" y="8"/>
                    <a:pt x="3057" y="4"/>
                  </a:cubicBezTo>
                  <a:cubicBezTo>
                    <a:pt x="3043" y="0"/>
                    <a:pt x="3029" y="9"/>
                    <a:pt x="3025" y="22"/>
                  </a:cubicBezTo>
                  <a:cubicBezTo>
                    <a:pt x="3024" y="27"/>
                    <a:pt x="2881" y="529"/>
                    <a:pt x="2488" y="728"/>
                  </a:cubicBezTo>
                  <a:cubicBezTo>
                    <a:pt x="2276" y="835"/>
                    <a:pt x="2028" y="837"/>
                    <a:pt x="1751" y="732"/>
                  </a:cubicBezTo>
                  <a:cubicBezTo>
                    <a:pt x="1356" y="581"/>
                    <a:pt x="955" y="646"/>
                    <a:pt x="621" y="914"/>
                  </a:cubicBezTo>
                  <a:cubicBezTo>
                    <a:pt x="235" y="1225"/>
                    <a:pt x="0" y="1765"/>
                    <a:pt x="64" y="2198"/>
                  </a:cubicBezTo>
                  <a:cubicBezTo>
                    <a:pt x="66" y="2212"/>
                    <a:pt x="79" y="2222"/>
                    <a:pt x="93" y="2220"/>
                  </a:cubicBezTo>
                  <a:cubicBezTo>
                    <a:pt x="107" y="2218"/>
                    <a:pt x="117" y="2205"/>
                    <a:pt x="114" y="2191"/>
                  </a:cubicBezTo>
                  <a:cubicBezTo>
                    <a:pt x="53" y="1774"/>
                    <a:pt x="280" y="1254"/>
                    <a:pt x="653" y="954"/>
                  </a:cubicBezTo>
                  <a:cubicBezTo>
                    <a:pt x="972" y="698"/>
                    <a:pt x="1355" y="636"/>
                    <a:pt x="1733" y="779"/>
                  </a:cubicBezTo>
                  <a:cubicBezTo>
                    <a:pt x="2024" y="890"/>
                    <a:pt x="2286" y="888"/>
                    <a:pt x="2511" y="773"/>
                  </a:cubicBezTo>
                  <a:cubicBezTo>
                    <a:pt x="2895" y="578"/>
                    <a:pt x="3047" y="127"/>
                    <a:pt x="3071" y="47"/>
                  </a:cubicBezTo>
                  <a:close/>
                </a:path>
              </a:pathLst>
            </a:custGeom>
            <a:solidFill>
              <a:srgbClr val="FB78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553B344-DA06-49CC-BD94-4497E13C91C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7757" y="10082049"/>
              <a:ext cx="984933" cy="1002278"/>
            </a:xfrm>
            <a:custGeom>
              <a:avLst/>
              <a:gdLst>
                <a:gd name="connsiteX0" fmla="*/ 65895 w 984933"/>
                <a:gd name="connsiteY0" fmla="*/ 863048 h 1002278"/>
                <a:gd name="connsiteX1" fmla="*/ 89901 w 984933"/>
                <a:gd name="connsiteY1" fmla="*/ 869456 h 1002278"/>
                <a:gd name="connsiteX2" fmla="*/ 174791 w 984933"/>
                <a:gd name="connsiteY2" fmla="*/ 982058 h 1002278"/>
                <a:gd name="connsiteX3" fmla="*/ 33813 w 984933"/>
                <a:gd name="connsiteY3" fmla="*/ 981298 h 1002278"/>
                <a:gd name="connsiteX4" fmla="*/ 6527 w 984933"/>
                <a:gd name="connsiteY4" fmla="*/ 897606 h 1002278"/>
                <a:gd name="connsiteX5" fmla="*/ 65895 w 984933"/>
                <a:gd name="connsiteY5" fmla="*/ 863048 h 1002278"/>
                <a:gd name="connsiteX6" fmla="*/ 861260 w 984933"/>
                <a:gd name="connsiteY6" fmla="*/ 134 h 1002278"/>
                <a:gd name="connsiteX7" fmla="*/ 965595 w 984933"/>
                <a:gd name="connsiteY7" fmla="*/ 52927 h 1002278"/>
                <a:gd name="connsiteX8" fmla="*/ 967118 w 984933"/>
                <a:gd name="connsiteY8" fmla="*/ 141619 h 1002278"/>
                <a:gd name="connsiteX9" fmla="*/ 878756 w 984933"/>
                <a:gd name="connsiteY9" fmla="*/ 143149 h 1002278"/>
                <a:gd name="connsiteX10" fmla="*/ 831528 w 984933"/>
                <a:gd name="connsiteY10" fmla="*/ 9345 h 1002278"/>
                <a:gd name="connsiteX11" fmla="*/ 861260 w 984933"/>
                <a:gd name="connsiteY11" fmla="*/ 134 h 1002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84933" h="1002278">
                  <a:moveTo>
                    <a:pt x="65895" y="863048"/>
                  </a:moveTo>
                  <a:cubicBezTo>
                    <a:pt x="73984" y="863559"/>
                    <a:pt x="82132" y="865652"/>
                    <a:pt x="89901" y="869456"/>
                  </a:cubicBezTo>
                  <a:cubicBezTo>
                    <a:pt x="120219" y="885433"/>
                    <a:pt x="192981" y="944778"/>
                    <a:pt x="174791" y="982058"/>
                  </a:cubicBezTo>
                  <a:cubicBezTo>
                    <a:pt x="155842" y="1019339"/>
                    <a:pt x="64889" y="996514"/>
                    <a:pt x="33813" y="981298"/>
                  </a:cubicBezTo>
                  <a:cubicBezTo>
                    <a:pt x="3495" y="966081"/>
                    <a:pt x="-8632" y="928039"/>
                    <a:pt x="6527" y="897606"/>
                  </a:cubicBezTo>
                  <a:cubicBezTo>
                    <a:pt x="17896" y="874210"/>
                    <a:pt x="41629" y="861514"/>
                    <a:pt x="65895" y="863048"/>
                  </a:cubicBezTo>
                  <a:close/>
                  <a:moveTo>
                    <a:pt x="861260" y="134"/>
                  </a:moveTo>
                  <a:cubicBezTo>
                    <a:pt x="897323" y="2464"/>
                    <a:pt x="947313" y="34577"/>
                    <a:pt x="965595" y="52927"/>
                  </a:cubicBezTo>
                  <a:cubicBezTo>
                    <a:pt x="990732" y="76629"/>
                    <a:pt x="991494" y="116388"/>
                    <a:pt x="967118" y="141619"/>
                  </a:cubicBezTo>
                  <a:cubicBezTo>
                    <a:pt x="943504" y="166086"/>
                    <a:pt x="903893" y="166851"/>
                    <a:pt x="878756" y="143149"/>
                  </a:cubicBezTo>
                  <a:cubicBezTo>
                    <a:pt x="854380" y="118682"/>
                    <a:pt x="802581" y="39929"/>
                    <a:pt x="831528" y="9345"/>
                  </a:cubicBezTo>
                  <a:cubicBezTo>
                    <a:pt x="838764" y="1890"/>
                    <a:pt x="849238" y="-642"/>
                    <a:pt x="861260" y="134"/>
                  </a:cubicBezTo>
                  <a:close/>
                </a:path>
              </a:pathLst>
            </a:custGeom>
            <a:solidFill>
              <a:srgbClr val="F9A6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19" name="Freeform 91">
              <a:extLst>
                <a:ext uri="{FF2B5EF4-FFF2-40B4-BE49-F238E27FC236}">
                  <a16:creationId xmlns:a16="http://schemas.microsoft.com/office/drawing/2014/main" id="{80C786A3-3856-4ED3-8BEC-DFCEC284C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4513" y="11374438"/>
              <a:ext cx="163513" cy="203200"/>
            </a:xfrm>
            <a:custGeom>
              <a:avLst/>
              <a:gdLst>
                <a:gd name="T0" fmla="*/ 167 w 216"/>
                <a:gd name="T1" fmla="*/ 57 h 267"/>
                <a:gd name="T2" fmla="*/ 57 w 216"/>
                <a:gd name="T3" fmla="*/ 20 h 267"/>
                <a:gd name="T4" fmla="*/ 20 w 216"/>
                <a:gd name="T5" fmla="*/ 130 h 267"/>
                <a:gd name="T6" fmla="*/ 167 w 216"/>
                <a:gd name="T7" fmla="*/ 242 h 267"/>
                <a:gd name="T8" fmla="*/ 167 w 216"/>
                <a:gd name="T9" fmla="*/ 57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" h="267">
                  <a:moveTo>
                    <a:pt x="167" y="57"/>
                  </a:moveTo>
                  <a:cubicBezTo>
                    <a:pt x="147" y="16"/>
                    <a:pt x="98" y="0"/>
                    <a:pt x="57" y="20"/>
                  </a:cubicBezTo>
                  <a:cubicBezTo>
                    <a:pt x="16" y="40"/>
                    <a:pt x="0" y="89"/>
                    <a:pt x="20" y="130"/>
                  </a:cubicBezTo>
                  <a:cubicBezTo>
                    <a:pt x="40" y="170"/>
                    <a:pt x="118" y="267"/>
                    <a:pt x="167" y="242"/>
                  </a:cubicBezTo>
                  <a:cubicBezTo>
                    <a:pt x="216" y="218"/>
                    <a:pt x="187" y="98"/>
                    <a:pt x="167" y="57"/>
                  </a:cubicBezTo>
                  <a:close/>
                </a:path>
              </a:pathLst>
            </a:custGeom>
            <a:solidFill>
              <a:srgbClr val="F9A6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20" name="Freeform 92">
              <a:extLst>
                <a:ext uri="{FF2B5EF4-FFF2-40B4-BE49-F238E27FC236}">
                  <a16:creationId xmlns:a16="http://schemas.microsoft.com/office/drawing/2014/main" id="{1484338C-A091-4F20-B8D8-5180206122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20438" y="9442450"/>
              <a:ext cx="200025" cy="176213"/>
            </a:xfrm>
            <a:custGeom>
              <a:avLst/>
              <a:gdLst>
                <a:gd name="T0" fmla="*/ 140 w 261"/>
                <a:gd name="T1" fmla="*/ 207 h 233"/>
                <a:gd name="T2" fmla="*/ 26 w 261"/>
                <a:gd name="T3" fmla="*/ 187 h 233"/>
                <a:gd name="T4" fmla="*/ 46 w 261"/>
                <a:gd name="T5" fmla="*/ 73 h 233"/>
                <a:gd name="T6" fmla="*/ 230 w 261"/>
                <a:gd name="T7" fmla="*/ 45 h 233"/>
                <a:gd name="T8" fmla="*/ 140 w 261"/>
                <a:gd name="T9" fmla="*/ 207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233">
                  <a:moveTo>
                    <a:pt x="140" y="207"/>
                  </a:moveTo>
                  <a:cubicBezTo>
                    <a:pt x="103" y="233"/>
                    <a:pt x="52" y="224"/>
                    <a:pt x="26" y="187"/>
                  </a:cubicBezTo>
                  <a:cubicBezTo>
                    <a:pt x="0" y="150"/>
                    <a:pt x="9" y="99"/>
                    <a:pt x="46" y="73"/>
                  </a:cubicBezTo>
                  <a:cubicBezTo>
                    <a:pt x="84" y="47"/>
                    <a:pt x="198" y="0"/>
                    <a:pt x="230" y="45"/>
                  </a:cubicBezTo>
                  <a:cubicBezTo>
                    <a:pt x="261" y="90"/>
                    <a:pt x="178" y="181"/>
                    <a:pt x="140" y="207"/>
                  </a:cubicBezTo>
                  <a:close/>
                </a:path>
              </a:pathLst>
            </a:custGeom>
            <a:solidFill>
              <a:srgbClr val="FB78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E8010FB-5466-4DBC-ABEE-8D13567212E1}"/>
                </a:ext>
              </a:extLst>
            </p:cNvPr>
            <p:cNvSpPr>
              <a:spLocks/>
            </p:cNvSpPr>
            <p:nvPr/>
          </p:nvSpPr>
          <p:spPr bwMode="auto">
            <a:xfrm>
              <a:off x="9388588" y="9303508"/>
              <a:ext cx="1425463" cy="1958048"/>
            </a:xfrm>
            <a:custGeom>
              <a:avLst/>
              <a:gdLst>
                <a:gd name="connsiteX0" fmla="*/ 70907 w 1425463"/>
                <a:gd name="connsiteY0" fmla="*/ 1789096 h 1958048"/>
                <a:gd name="connsiteX1" fmla="*/ 112049 w 1425463"/>
                <a:gd name="connsiteY1" fmla="*/ 1813225 h 1958048"/>
                <a:gd name="connsiteX2" fmla="*/ 137893 w 1425463"/>
                <a:gd name="connsiteY2" fmla="*/ 1952089 h 1958048"/>
                <a:gd name="connsiteX3" fmla="*/ 12473 w 1425463"/>
                <a:gd name="connsiteY3" fmla="*/ 1888761 h 1958048"/>
                <a:gd name="connsiteX4" fmla="*/ 24635 w 1425463"/>
                <a:gd name="connsiteY4" fmla="*/ 1801018 h 1958048"/>
                <a:gd name="connsiteX5" fmla="*/ 70907 w 1425463"/>
                <a:gd name="connsiteY5" fmla="*/ 1789096 h 1958048"/>
                <a:gd name="connsiteX6" fmla="*/ 371416 w 1425463"/>
                <a:gd name="connsiteY6" fmla="*/ 1355596 h 1958048"/>
                <a:gd name="connsiteX7" fmla="*/ 395817 w 1425463"/>
                <a:gd name="connsiteY7" fmla="*/ 1360773 h 1958048"/>
                <a:gd name="connsiteX8" fmla="*/ 486382 w 1425463"/>
                <a:gd name="connsiteY8" fmla="*/ 1469192 h 1958048"/>
                <a:gd name="connsiteX9" fmla="*/ 345588 w 1425463"/>
                <a:gd name="connsiteY9" fmla="*/ 1476064 h 1958048"/>
                <a:gd name="connsiteX10" fmla="*/ 313624 w 1425463"/>
                <a:gd name="connsiteY10" fmla="*/ 1393604 h 1958048"/>
                <a:gd name="connsiteX11" fmla="*/ 371416 w 1425463"/>
                <a:gd name="connsiteY11" fmla="*/ 1355596 h 1958048"/>
                <a:gd name="connsiteX12" fmla="*/ 1360856 w 1425463"/>
                <a:gd name="connsiteY12" fmla="*/ 4 h 1958048"/>
                <a:gd name="connsiteX13" fmla="*/ 1425463 w 1425463"/>
                <a:gd name="connsiteY13" fmla="*/ 125734 h 1958048"/>
                <a:gd name="connsiteX14" fmla="*/ 1363897 w 1425463"/>
                <a:gd name="connsiteY14" fmla="*/ 188980 h 1958048"/>
                <a:gd name="connsiteX15" fmla="*/ 1300810 w 1425463"/>
                <a:gd name="connsiteY15" fmla="*/ 127258 h 1958048"/>
                <a:gd name="connsiteX16" fmla="*/ 1360856 w 1425463"/>
                <a:gd name="connsiteY16" fmla="*/ 4 h 1958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25463" h="1958048">
                  <a:moveTo>
                    <a:pt x="70907" y="1789096"/>
                  </a:moveTo>
                  <a:cubicBezTo>
                    <a:pt x="86775" y="1791290"/>
                    <a:pt x="101788" y="1799492"/>
                    <a:pt x="112049" y="1813225"/>
                  </a:cubicBezTo>
                  <a:cubicBezTo>
                    <a:pt x="132572" y="1841456"/>
                    <a:pt x="171338" y="1927673"/>
                    <a:pt x="137893" y="1952089"/>
                  </a:cubicBezTo>
                  <a:cubicBezTo>
                    <a:pt x="104448" y="1977267"/>
                    <a:pt x="32996" y="1916228"/>
                    <a:pt x="12473" y="1888761"/>
                  </a:cubicBezTo>
                  <a:cubicBezTo>
                    <a:pt x="-8050" y="1861293"/>
                    <a:pt x="-2729" y="1821618"/>
                    <a:pt x="24635" y="1801018"/>
                  </a:cubicBezTo>
                  <a:cubicBezTo>
                    <a:pt x="38317" y="1790718"/>
                    <a:pt x="55040" y="1786903"/>
                    <a:pt x="70907" y="1789096"/>
                  </a:cubicBezTo>
                  <a:close/>
                  <a:moveTo>
                    <a:pt x="371416" y="1355596"/>
                  </a:moveTo>
                  <a:cubicBezTo>
                    <a:pt x="379550" y="1355667"/>
                    <a:pt x="387826" y="1357337"/>
                    <a:pt x="395817" y="1360773"/>
                  </a:cubicBezTo>
                  <a:cubicBezTo>
                    <a:pt x="427020" y="1375280"/>
                    <a:pt x="503125" y="1431017"/>
                    <a:pt x="486382" y="1469192"/>
                  </a:cubicBezTo>
                  <a:cubicBezTo>
                    <a:pt x="469639" y="1507368"/>
                    <a:pt x="377552" y="1489807"/>
                    <a:pt x="345588" y="1476064"/>
                  </a:cubicBezTo>
                  <a:cubicBezTo>
                    <a:pt x="314385" y="1462321"/>
                    <a:pt x="299925" y="1425672"/>
                    <a:pt x="313624" y="1393604"/>
                  </a:cubicBezTo>
                  <a:cubicBezTo>
                    <a:pt x="323898" y="1369554"/>
                    <a:pt x="347015" y="1355381"/>
                    <a:pt x="371416" y="1355596"/>
                  </a:cubicBezTo>
                  <a:close/>
                  <a:moveTo>
                    <a:pt x="1360856" y="4"/>
                  </a:moveTo>
                  <a:cubicBezTo>
                    <a:pt x="1402661" y="-758"/>
                    <a:pt x="1424703" y="91444"/>
                    <a:pt x="1425463" y="125734"/>
                  </a:cubicBezTo>
                  <a:cubicBezTo>
                    <a:pt x="1425463" y="160024"/>
                    <a:pt x="1398100" y="188218"/>
                    <a:pt x="1363897" y="188980"/>
                  </a:cubicBezTo>
                  <a:cubicBezTo>
                    <a:pt x="1329693" y="189742"/>
                    <a:pt x="1300810" y="161548"/>
                    <a:pt x="1300810" y="127258"/>
                  </a:cubicBezTo>
                  <a:cubicBezTo>
                    <a:pt x="1300050" y="92968"/>
                    <a:pt x="1319812" y="766"/>
                    <a:pt x="1360856" y="4"/>
                  </a:cubicBezTo>
                  <a:close/>
                </a:path>
              </a:pathLst>
            </a:custGeom>
            <a:solidFill>
              <a:srgbClr val="F9A6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22" name="Freeform 96">
              <a:extLst>
                <a:ext uri="{FF2B5EF4-FFF2-40B4-BE49-F238E27FC236}">
                  <a16:creationId xmlns:a16="http://schemas.microsoft.com/office/drawing/2014/main" id="{569B9362-E051-4116-B107-978C13B522CE}"/>
                </a:ext>
              </a:extLst>
            </p:cNvPr>
            <p:cNvSpPr>
              <a:spLocks/>
            </p:cNvSpPr>
            <p:nvPr/>
          </p:nvSpPr>
          <p:spPr bwMode="auto">
            <a:xfrm>
              <a:off x="9963150" y="9761538"/>
              <a:ext cx="182563" cy="193675"/>
            </a:xfrm>
            <a:custGeom>
              <a:avLst/>
              <a:gdLst>
                <a:gd name="T0" fmla="*/ 29 w 240"/>
                <a:gd name="T1" fmla="*/ 144 h 254"/>
                <a:gd name="T2" fmla="*/ 39 w 240"/>
                <a:gd name="T3" fmla="*/ 29 h 254"/>
                <a:gd name="T4" fmla="*/ 154 w 240"/>
                <a:gd name="T5" fmla="*/ 39 h 254"/>
                <a:gd name="T6" fmla="*/ 199 w 240"/>
                <a:gd name="T7" fmla="*/ 218 h 254"/>
                <a:gd name="T8" fmla="*/ 29 w 240"/>
                <a:gd name="T9" fmla="*/ 14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54">
                  <a:moveTo>
                    <a:pt x="29" y="144"/>
                  </a:moveTo>
                  <a:cubicBezTo>
                    <a:pt x="0" y="110"/>
                    <a:pt x="4" y="58"/>
                    <a:pt x="39" y="29"/>
                  </a:cubicBezTo>
                  <a:cubicBezTo>
                    <a:pt x="73" y="0"/>
                    <a:pt x="125" y="4"/>
                    <a:pt x="154" y="39"/>
                  </a:cubicBezTo>
                  <a:cubicBezTo>
                    <a:pt x="183" y="73"/>
                    <a:pt x="240" y="183"/>
                    <a:pt x="199" y="218"/>
                  </a:cubicBezTo>
                  <a:cubicBezTo>
                    <a:pt x="157" y="254"/>
                    <a:pt x="58" y="179"/>
                    <a:pt x="29" y="144"/>
                  </a:cubicBezTo>
                  <a:close/>
                </a:path>
              </a:pathLst>
            </a:custGeom>
            <a:solidFill>
              <a:srgbClr val="F9A6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23" name="Freeform 97">
              <a:extLst>
                <a:ext uri="{FF2B5EF4-FFF2-40B4-BE49-F238E27FC236}">
                  <a16:creationId xmlns:a16="http://schemas.microsoft.com/office/drawing/2014/main" id="{A040350C-4BA3-4FE5-AFAE-C0BBC9BF7D8D}"/>
                </a:ext>
              </a:extLst>
            </p:cNvPr>
            <p:cNvSpPr>
              <a:spLocks/>
            </p:cNvSpPr>
            <p:nvPr/>
          </p:nvSpPr>
          <p:spPr bwMode="auto">
            <a:xfrm>
              <a:off x="8882063" y="9409113"/>
              <a:ext cx="2271713" cy="1857375"/>
            </a:xfrm>
            <a:custGeom>
              <a:avLst/>
              <a:gdLst>
                <a:gd name="T0" fmla="*/ 37 w 2985"/>
                <a:gd name="T1" fmla="*/ 2442 h 2442"/>
                <a:gd name="T2" fmla="*/ 25 w 2985"/>
                <a:gd name="T3" fmla="*/ 2442 h 2442"/>
                <a:gd name="T4" fmla="*/ 0 w 2985"/>
                <a:gd name="T5" fmla="*/ 2416 h 2442"/>
                <a:gd name="T6" fmla="*/ 26 w 2985"/>
                <a:gd name="T7" fmla="*/ 2391 h 2442"/>
                <a:gd name="T8" fmla="*/ 857 w 2985"/>
                <a:gd name="T9" fmla="*/ 2081 h 2442"/>
                <a:gd name="T10" fmla="*/ 1074 w 2985"/>
                <a:gd name="T11" fmla="*/ 1377 h 2442"/>
                <a:gd name="T12" fmla="*/ 1576 w 2985"/>
                <a:gd name="T13" fmla="*/ 348 h 2442"/>
                <a:gd name="T14" fmla="*/ 2967 w 2985"/>
                <a:gd name="T15" fmla="*/ 187 h 2442"/>
                <a:gd name="T16" fmla="*/ 2979 w 2985"/>
                <a:gd name="T17" fmla="*/ 221 h 2442"/>
                <a:gd name="T18" fmla="*/ 2945 w 2985"/>
                <a:gd name="T19" fmla="*/ 233 h 2442"/>
                <a:gd name="T20" fmla="*/ 1605 w 2985"/>
                <a:gd name="T21" fmla="*/ 390 h 2442"/>
                <a:gd name="T22" fmla="*/ 1125 w 2985"/>
                <a:gd name="T23" fmla="*/ 1374 h 2442"/>
                <a:gd name="T24" fmla="*/ 894 w 2985"/>
                <a:gd name="T25" fmla="*/ 2117 h 2442"/>
                <a:gd name="T26" fmla="*/ 37 w 2985"/>
                <a:gd name="T27" fmla="*/ 2442 h 2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85" h="2442">
                  <a:moveTo>
                    <a:pt x="37" y="2442"/>
                  </a:moveTo>
                  <a:cubicBezTo>
                    <a:pt x="30" y="2442"/>
                    <a:pt x="26" y="2442"/>
                    <a:pt x="25" y="2442"/>
                  </a:cubicBezTo>
                  <a:cubicBezTo>
                    <a:pt x="11" y="2442"/>
                    <a:pt x="0" y="2430"/>
                    <a:pt x="0" y="2416"/>
                  </a:cubicBezTo>
                  <a:cubicBezTo>
                    <a:pt x="0" y="2402"/>
                    <a:pt x="12" y="2391"/>
                    <a:pt x="26" y="2391"/>
                  </a:cubicBezTo>
                  <a:cubicBezTo>
                    <a:pt x="31" y="2391"/>
                    <a:pt x="553" y="2400"/>
                    <a:pt x="857" y="2081"/>
                  </a:cubicBezTo>
                  <a:cubicBezTo>
                    <a:pt x="1022" y="1909"/>
                    <a:pt x="1095" y="1672"/>
                    <a:pt x="1074" y="1377"/>
                  </a:cubicBezTo>
                  <a:cubicBezTo>
                    <a:pt x="1045" y="955"/>
                    <a:pt x="1223" y="590"/>
                    <a:pt x="1576" y="348"/>
                  </a:cubicBezTo>
                  <a:cubicBezTo>
                    <a:pt x="1985" y="68"/>
                    <a:pt x="2570" y="0"/>
                    <a:pt x="2967" y="187"/>
                  </a:cubicBezTo>
                  <a:cubicBezTo>
                    <a:pt x="2979" y="193"/>
                    <a:pt x="2985" y="208"/>
                    <a:pt x="2979" y="221"/>
                  </a:cubicBezTo>
                  <a:cubicBezTo>
                    <a:pt x="2973" y="233"/>
                    <a:pt x="2958" y="239"/>
                    <a:pt x="2945" y="233"/>
                  </a:cubicBezTo>
                  <a:cubicBezTo>
                    <a:pt x="2563" y="54"/>
                    <a:pt x="2000" y="120"/>
                    <a:pt x="1605" y="390"/>
                  </a:cubicBezTo>
                  <a:cubicBezTo>
                    <a:pt x="1267" y="621"/>
                    <a:pt x="1097" y="970"/>
                    <a:pt x="1125" y="1374"/>
                  </a:cubicBezTo>
                  <a:cubicBezTo>
                    <a:pt x="1147" y="1684"/>
                    <a:pt x="1069" y="1934"/>
                    <a:pt x="894" y="2117"/>
                  </a:cubicBezTo>
                  <a:cubicBezTo>
                    <a:pt x="596" y="2428"/>
                    <a:pt x="120" y="2442"/>
                    <a:pt x="37" y="2442"/>
                  </a:cubicBezTo>
                  <a:close/>
                </a:path>
              </a:pathLst>
            </a:custGeom>
            <a:solidFill>
              <a:srgbClr val="FB78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25E9646-B8DA-4E75-87EC-6899586247EC}"/>
                </a:ext>
              </a:extLst>
            </p:cNvPr>
            <p:cNvSpPr>
              <a:spLocks/>
            </p:cNvSpPr>
            <p:nvPr/>
          </p:nvSpPr>
          <p:spPr bwMode="auto">
            <a:xfrm>
              <a:off x="9317135" y="9486727"/>
              <a:ext cx="1965293" cy="1629651"/>
            </a:xfrm>
            <a:custGeom>
              <a:avLst/>
              <a:gdLst>
                <a:gd name="connsiteX0" fmla="*/ 45596 w 1965293"/>
                <a:gd name="connsiteY0" fmla="*/ 1445451 h 1629651"/>
                <a:gd name="connsiteX1" fmla="*/ 128071 w 1965293"/>
                <a:gd name="connsiteY1" fmla="*/ 1548272 h 1629651"/>
                <a:gd name="connsiteX2" fmla="*/ 86763 w 1965293"/>
                <a:gd name="connsiteY2" fmla="*/ 1626955 h 1629651"/>
                <a:gd name="connsiteX3" fmla="*/ 7972 w 1965293"/>
                <a:gd name="connsiteY3" fmla="*/ 1585704 h 1629651"/>
                <a:gd name="connsiteX4" fmla="*/ 30156 w 1965293"/>
                <a:gd name="connsiteY4" fmla="*/ 1445909 h 1629651"/>
                <a:gd name="connsiteX5" fmla="*/ 45596 w 1965293"/>
                <a:gd name="connsiteY5" fmla="*/ 1445451 h 1629651"/>
                <a:gd name="connsiteX6" fmla="*/ 320440 w 1965293"/>
                <a:gd name="connsiteY6" fmla="*/ 1154210 h 1629651"/>
                <a:gd name="connsiteX7" fmla="*/ 385735 w 1965293"/>
                <a:gd name="connsiteY7" fmla="*/ 1213174 h 1629651"/>
                <a:gd name="connsiteX8" fmla="*/ 326514 w 1965293"/>
                <a:gd name="connsiteY8" fmla="*/ 1277430 h 1629651"/>
                <a:gd name="connsiteX9" fmla="*/ 197443 w 1965293"/>
                <a:gd name="connsiteY9" fmla="*/ 1221490 h 1629651"/>
                <a:gd name="connsiteX10" fmla="*/ 320440 w 1965293"/>
                <a:gd name="connsiteY10" fmla="*/ 1154210 h 1629651"/>
                <a:gd name="connsiteX11" fmla="*/ 583411 w 1965293"/>
                <a:gd name="connsiteY11" fmla="*/ 125683 h 1629651"/>
                <a:gd name="connsiteX12" fmla="*/ 682346 w 1965293"/>
                <a:gd name="connsiteY12" fmla="*/ 212839 h 1629651"/>
                <a:gd name="connsiteX13" fmla="*/ 654819 w 1965293"/>
                <a:gd name="connsiteY13" fmla="*/ 297633 h 1629651"/>
                <a:gd name="connsiteX14" fmla="*/ 570711 w 1965293"/>
                <a:gd name="connsiteY14" fmla="*/ 270132 h 1629651"/>
                <a:gd name="connsiteX15" fmla="*/ 568417 w 1965293"/>
                <a:gd name="connsiteY15" fmla="*/ 128809 h 1629651"/>
                <a:gd name="connsiteX16" fmla="*/ 583411 w 1965293"/>
                <a:gd name="connsiteY16" fmla="*/ 125683 h 1629651"/>
                <a:gd name="connsiteX17" fmla="*/ 1862611 w 1965293"/>
                <a:gd name="connsiteY17" fmla="*/ 55856 h 1629651"/>
                <a:gd name="connsiteX18" fmla="*/ 1907379 w 1965293"/>
                <a:gd name="connsiteY18" fmla="*/ 72984 h 1629651"/>
                <a:gd name="connsiteX19" fmla="*/ 1956909 w 1965293"/>
                <a:gd name="connsiteY19" fmla="*/ 204675 h 1629651"/>
                <a:gd name="connsiteX20" fmla="*/ 1822035 w 1965293"/>
                <a:gd name="connsiteY20" fmla="*/ 163569 h 1629651"/>
                <a:gd name="connsiteX21" fmla="*/ 1818987 w 1965293"/>
                <a:gd name="connsiteY21" fmla="*/ 75268 h 1629651"/>
                <a:gd name="connsiteX22" fmla="*/ 1862611 w 1965293"/>
                <a:gd name="connsiteY22" fmla="*/ 55856 h 1629651"/>
                <a:gd name="connsiteX23" fmla="*/ 1412805 w 1965293"/>
                <a:gd name="connsiteY23" fmla="*/ 776 h 1629651"/>
                <a:gd name="connsiteX24" fmla="*/ 1485229 w 1965293"/>
                <a:gd name="connsiteY24" fmla="*/ 52123 h 1629651"/>
                <a:gd name="connsiteX25" fmla="*/ 1444824 w 1965293"/>
                <a:gd name="connsiteY25" fmla="*/ 188539 h 1629651"/>
                <a:gd name="connsiteX26" fmla="*/ 1361727 w 1965293"/>
                <a:gd name="connsiteY26" fmla="*/ 73582 h 1629651"/>
                <a:gd name="connsiteX27" fmla="*/ 1412805 w 1965293"/>
                <a:gd name="connsiteY27" fmla="*/ 776 h 1629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965293" h="1629651">
                  <a:moveTo>
                    <a:pt x="45596" y="1445451"/>
                  </a:moveTo>
                  <a:cubicBezTo>
                    <a:pt x="81970" y="1453357"/>
                    <a:pt x="119370" y="1519530"/>
                    <a:pt x="128071" y="1548272"/>
                  </a:cubicBezTo>
                  <a:cubicBezTo>
                    <a:pt x="138016" y="1581885"/>
                    <a:pt x="119657" y="1617024"/>
                    <a:pt x="86763" y="1626955"/>
                  </a:cubicBezTo>
                  <a:cubicBezTo>
                    <a:pt x="53870" y="1636886"/>
                    <a:pt x="18682" y="1618552"/>
                    <a:pt x="7972" y="1585704"/>
                  </a:cubicBezTo>
                  <a:cubicBezTo>
                    <a:pt x="-1972" y="1552856"/>
                    <a:pt x="-9622" y="1458131"/>
                    <a:pt x="30156" y="1445909"/>
                  </a:cubicBezTo>
                  <a:cubicBezTo>
                    <a:pt x="35224" y="1444381"/>
                    <a:pt x="40399" y="1444321"/>
                    <a:pt x="45596" y="1445451"/>
                  </a:cubicBezTo>
                  <a:close/>
                  <a:moveTo>
                    <a:pt x="320440" y="1154210"/>
                  </a:moveTo>
                  <a:cubicBezTo>
                    <a:pt x="354606" y="1152698"/>
                    <a:pt x="383457" y="1178400"/>
                    <a:pt x="385735" y="1213174"/>
                  </a:cubicBezTo>
                  <a:cubicBezTo>
                    <a:pt x="387253" y="1247192"/>
                    <a:pt x="360680" y="1275918"/>
                    <a:pt x="326514" y="1277430"/>
                  </a:cubicBezTo>
                  <a:cubicBezTo>
                    <a:pt x="291589" y="1279698"/>
                    <a:pt x="198961" y="1263067"/>
                    <a:pt x="197443" y="1221490"/>
                  </a:cubicBezTo>
                  <a:cubicBezTo>
                    <a:pt x="195165" y="1180668"/>
                    <a:pt x="286274" y="1155722"/>
                    <a:pt x="320440" y="1154210"/>
                  </a:cubicBezTo>
                  <a:close/>
                  <a:moveTo>
                    <a:pt x="583411" y="125683"/>
                  </a:moveTo>
                  <a:cubicBezTo>
                    <a:pt x="620292" y="127197"/>
                    <a:pt x="668296" y="186102"/>
                    <a:pt x="682346" y="212839"/>
                  </a:cubicBezTo>
                  <a:cubicBezTo>
                    <a:pt x="698403" y="244159"/>
                    <a:pt x="686169" y="281591"/>
                    <a:pt x="654819" y="297633"/>
                  </a:cubicBezTo>
                  <a:cubicBezTo>
                    <a:pt x="624234" y="312911"/>
                    <a:pt x="586768" y="300688"/>
                    <a:pt x="570711" y="270132"/>
                  </a:cubicBezTo>
                  <a:cubicBezTo>
                    <a:pt x="554654" y="239576"/>
                    <a:pt x="531715" y="147906"/>
                    <a:pt x="568417" y="128809"/>
                  </a:cubicBezTo>
                  <a:cubicBezTo>
                    <a:pt x="573100" y="126422"/>
                    <a:pt x="578142" y="125467"/>
                    <a:pt x="583411" y="125683"/>
                  </a:cubicBezTo>
                  <a:close/>
                  <a:moveTo>
                    <a:pt x="1862611" y="55856"/>
                  </a:moveTo>
                  <a:cubicBezTo>
                    <a:pt x="1878613" y="55476"/>
                    <a:pt x="1894806" y="61185"/>
                    <a:pt x="1907379" y="72984"/>
                  </a:cubicBezTo>
                  <a:cubicBezTo>
                    <a:pt x="1932525" y="96582"/>
                    <a:pt x="1985865" y="174226"/>
                    <a:pt x="1956909" y="204675"/>
                  </a:cubicBezTo>
                  <a:cubicBezTo>
                    <a:pt x="1928715" y="235124"/>
                    <a:pt x="1847181" y="187167"/>
                    <a:pt x="1822035" y="163569"/>
                  </a:cubicBezTo>
                  <a:cubicBezTo>
                    <a:pt x="1796889" y="139971"/>
                    <a:pt x="1795365" y="100388"/>
                    <a:pt x="1818987" y="75268"/>
                  </a:cubicBezTo>
                  <a:cubicBezTo>
                    <a:pt x="1830798" y="62708"/>
                    <a:pt x="1846609" y="56237"/>
                    <a:pt x="1862611" y="55856"/>
                  </a:cubicBezTo>
                  <a:close/>
                  <a:moveTo>
                    <a:pt x="1412805" y="776"/>
                  </a:moveTo>
                  <a:cubicBezTo>
                    <a:pt x="1446349" y="-4589"/>
                    <a:pt x="1479131" y="18402"/>
                    <a:pt x="1485229" y="52123"/>
                  </a:cubicBezTo>
                  <a:cubicBezTo>
                    <a:pt x="1490566" y="86610"/>
                    <a:pt x="1485992" y="181641"/>
                    <a:pt x="1444824" y="188539"/>
                  </a:cubicBezTo>
                  <a:cubicBezTo>
                    <a:pt x="1403657" y="195436"/>
                    <a:pt x="1367826" y="108069"/>
                    <a:pt x="1361727" y="73582"/>
                  </a:cubicBezTo>
                  <a:cubicBezTo>
                    <a:pt x="1355628" y="39095"/>
                    <a:pt x="1378499" y="6907"/>
                    <a:pt x="1412805" y="776"/>
                  </a:cubicBezTo>
                  <a:close/>
                </a:path>
              </a:pathLst>
            </a:custGeom>
            <a:solidFill>
              <a:srgbClr val="F9A6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25" name="Freeform 103">
              <a:extLst>
                <a:ext uri="{FF2B5EF4-FFF2-40B4-BE49-F238E27FC236}">
                  <a16:creationId xmlns:a16="http://schemas.microsoft.com/office/drawing/2014/main" id="{65C1EDB2-F934-4192-B30F-44B5F949C9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6038" y="9451975"/>
              <a:ext cx="174625" cy="200025"/>
            </a:xfrm>
            <a:custGeom>
              <a:avLst/>
              <a:gdLst>
                <a:gd name="T0" fmla="*/ 65 w 228"/>
                <a:gd name="T1" fmla="*/ 213 h 264"/>
                <a:gd name="T2" fmla="*/ 178 w 228"/>
                <a:gd name="T3" fmla="*/ 240 h 264"/>
                <a:gd name="T4" fmla="*/ 204 w 228"/>
                <a:gd name="T5" fmla="*/ 127 h 264"/>
                <a:gd name="T6" fmla="*/ 46 w 228"/>
                <a:gd name="T7" fmla="*/ 29 h 264"/>
                <a:gd name="T8" fmla="*/ 65 w 228"/>
                <a:gd name="T9" fmla="*/ 21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8" h="264">
                  <a:moveTo>
                    <a:pt x="65" y="213"/>
                  </a:moveTo>
                  <a:cubicBezTo>
                    <a:pt x="89" y="252"/>
                    <a:pt x="139" y="264"/>
                    <a:pt x="178" y="240"/>
                  </a:cubicBezTo>
                  <a:cubicBezTo>
                    <a:pt x="216" y="215"/>
                    <a:pt x="228" y="165"/>
                    <a:pt x="204" y="127"/>
                  </a:cubicBezTo>
                  <a:cubicBezTo>
                    <a:pt x="180" y="88"/>
                    <a:pt x="93" y="0"/>
                    <a:pt x="46" y="29"/>
                  </a:cubicBezTo>
                  <a:cubicBezTo>
                    <a:pt x="0" y="58"/>
                    <a:pt x="41" y="175"/>
                    <a:pt x="65" y="213"/>
                  </a:cubicBezTo>
                  <a:close/>
                </a:path>
              </a:pathLst>
            </a:custGeom>
            <a:solidFill>
              <a:srgbClr val="FB78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26" name="Freeform 104">
              <a:extLst>
                <a:ext uri="{FF2B5EF4-FFF2-40B4-BE49-F238E27FC236}">
                  <a16:creationId xmlns:a16="http://schemas.microsoft.com/office/drawing/2014/main" id="{83B33954-07DD-4132-ADEC-4C6D3D50B5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3775" y="11668125"/>
              <a:ext cx="201613" cy="169863"/>
            </a:xfrm>
            <a:custGeom>
              <a:avLst/>
              <a:gdLst>
                <a:gd name="T0" fmla="*/ 213 w 265"/>
                <a:gd name="T1" fmla="*/ 165 h 224"/>
                <a:gd name="T2" fmla="*/ 242 w 265"/>
                <a:gd name="T3" fmla="*/ 53 h 224"/>
                <a:gd name="T4" fmla="*/ 130 w 265"/>
                <a:gd name="T5" fmla="*/ 23 h 224"/>
                <a:gd name="T6" fmla="*/ 28 w 265"/>
                <a:gd name="T7" fmla="*/ 177 h 224"/>
                <a:gd name="T8" fmla="*/ 213 w 265"/>
                <a:gd name="T9" fmla="*/ 165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5" h="224">
                  <a:moveTo>
                    <a:pt x="213" y="165"/>
                  </a:moveTo>
                  <a:cubicBezTo>
                    <a:pt x="252" y="142"/>
                    <a:pt x="265" y="92"/>
                    <a:pt x="242" y="53"/>
                  </a:cubicBezTo>
                  <a:cubicBezTo>
                    <a:pt x="220" y="13"/>
                    <a:pt x="170" y="0"/>
                    <a:pt x="130" y="23"/>
                  </a:cubicBezTo>
                  <a:cubicBezTo>
                    <a:pt x="91" y="45"/>
                    <a:pt x="0" y="130"/>
                    <a:pt x="28" y="177"/>
                  </a:cubicBezTo>
                  <a:cubicBezTo>
                    <a:pt x="55" y="224"/>
                    <a:pt x="173" y="187"/>
                    <a:pt x="213" y="165"/>
                  </a:cubicBezTo>
                  <a:close/>
                </a:path>
              </a:pathLst>
            </a:custGeom>
            <a:solidFill>
              <a:srgbClr val="F9A6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1FE2D48-CF01-4105-9E64-D0CAF5E034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7555" y="9526612"/>
              <a:ext cx="631414" cy="844878"/>
            </a:xfrm>
            <a:custGeom>
              <a:avLst/>
              <a:gdLst>
                <a:gd name="connsiteX0" fmla="*/ 564775 w 631414"/>
                <a:gd name="connsiteY0" fmla="*/ 705685 h 844878"/>
                <a:gd name="connsiteX1" fmla="*/ 624387 w 631414"/>
                <a:gd name="connsiteY1" fmla="*/ 739494 h 844878"/>
                <a:gd name="connsiteX2" fmla="*/ 596989 w 631414"/>
                <a:gd name="connsiteY2" fmla="*/ 823186 h 844878"/>
                <a:gd name="connsiteX3" fmla="*/ 456195 w 631414"/>
                <a:gd name="connsiteY3" fmla="*/ 824707 h 844878"/>
                <a:gd name="connsiteX4" fmla="*/ 540672 w 631414"/>
                <a:gd name="connsiteY4" fmla="*/ 712105 h 844878"/>
                <a:gd name="connsiteX5" fmla="*/ 564775 w 631414"/>
                <a:gd name="connsiteY5" fmla="*/ 705685 h 844878"/>
                <a:gd name="connsiteX6" fmla="*/ 114636 w 631414"/>
                <a:gd name="connsiteY6" fmla="*/ 2369 h 844878"/>
                <a:gd name="connsiteX7" fmla="*/ 120776 w 631414"/>
                <a:gd name="connsiteY7" fmla="*/ 142637 h 844878"/>
                <a:gd name="connsiteX8" fmla="*/ 37895 w 631414"/>
                <a:gd name="connsiteY8" fmla="*/ 174482 h 844878"/>
                <a:gd name="connsiteX9" fmla="*/ 5663 w 631414"/>
                <a:gd name="connsiteY9" fmla="*/ 92595 h 844878"/>
                <a:gd name="connsiteX10" fmla="*/ 114636 w 631414"/>
                <a:gd name="connsiteY10" fmla="*/ 2369 h 844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1414" h="844878">
                  <a:moveTo>
                    <a:pt x="564775" y="705685"/>
                  </a:moveTo>
                  <a:cubicBezTo>
                    <a:pt x="589141" y="704116"/>
                    <a:pt x="612971" y="716669"/>
                    <a:pt x="624387" y="739494"/>
                  </a:cubicBezTo>
                  <a:cubicBezTo>
                    <a:pt x="640369" y="770688"/>
                    <a:pt x="628192" y="807969"/>
                    <a:pt x="596989" y="823186"/>
                  </a:cubicBezTo>
                  <a:cubicBezTo>
                    <a:pt x="566547" y="839163"/>
                    <a:pt x="475222" y="861988"/>
                    <a:pt x="456195" y="824707"/>
                  </a:cubicBezTo>
                  <a:cubicBezTo>
                    <a:pt x="437169" y="787427"/>
                    <a:pt x="510230" y="727321"/>
                    <a:pt x="540672" y="712105"/>
                  </a:cubicBezTo>
                  <a:cubicBezTo>
                    <a:pt x="548472" y="708301"/>
                    <a:pt x="556654" y="706208"/>
                    <a:pt x="564775" y="705685"/>
                  </a:cubicBezTo>
                  <a:close/>
                  <a:moveTo>
                    <a:pt x="114636" y="2369"/>
                  </a:moveTo>
                  <a:cubicBezTo>
                    <a:pt x="153007" y="19049"/>
                    <a:pt x="134589" y="111551"/>
                    <a:pt x="120776" y="142637"/>
                  </a:cubicBezTo>
                  <a:cubicBezTo>
                    <a:pt x="106195" y="174482"/>
                    <a:pt x="69359" y="188888"/>
                    <a:pt x="37895" y="174482"/>
                  </a:cubicBezTo>
                  <a:cubicBezTo>
                    <a:pt x="5663" y="160834"/>
                    <a:pt x="-8918" y="124440"/>
                    <a:pt x="5663" y="92595"/>
                  </a:cubicBezTo>
                  <a:cubicBezTo>
                    <a:pt x="19477" y="61509"/>
                    <a:pt x="76265" y="-14312"/>
                    <a:pt x="114636" y="2369"/>
                  </a:cubicBezTo>
                  <a:close/>
                </a:path>
              </a:pathLst>
            </a:custGeom>
            <a:solidFill>
              <a:srgbClr val="F9A6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28" name="Freeform 106">
              <a:extLst>
                <a:ext uri="{FF2B5EF4-FFF2-40B4-BE49-F238E27FC236}">
                  <a16:creationId xmlns:a16="http://schemas.microsoft.com/office/drawing/2014/main" id="{9E2DE5C2-BC2D-4F32-B0E1-A04E855DAC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650" y="11158538"/>
              <a:ext cx="188913" cy="125413"/>
            </a:xfrm>
            <a:custGeom>
              <a:avLst/>
              <a:gdLst>
                <a:gd name="T0" fmla="*/ 168 w 249"/>
                <a:gd name="T1" fmla="*/ 164 h 165"/>
                <a:gd name="T2" fmla="*/ 249 w 249"/>
                <a:gd name="T3" fmla="*/ 82 h 165"/>
                <a:gd name="T4" fmla="*/ 166 w 249"/>
                <a:gd name="T5" fmla="*/ 0 h 165"/>
                <a:gd name="T6" fmla="*/ 1 w 249"/>
                <a:gd name="T7" fmla="*/ 84 h 165"/>
                <a:gd name="T8" fmla="*/ 168 w 249"/>
                <a:gd name="T9" fmla="*/ 16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9" h="165">
                  <a:moveTo>
                    <a:pt x="168" y="164"/>
                  </a:moveTo>
                  <a:cubicBezTo>
                    <a:pt x="213" y="164"/>
                    <a:pt x="249" y="127"/>
                    <a:pt x="249" y="82"/>
                  </a:cubicBezTo>
                  <a:cubicBezTo>
                    <a:pt x="248" y="36"/>
                    <a:pt x="211" y="0"/>
                    <a:pt x="166" y="0"/>
                  </a:cubicBezTo>
                  <a:cubicBezTo>
                    <a:pt x="121" y="1"/>
                    <a:pt x="0" y="29"/>
                    <a:pt x="1" y="84"/>
                  </a:cubicBezTo>
                  <a:cubicBezTo>
                    <a:pt x="1" y="139"/>
                    <a:pt x="122" y="165"/>
                    <a:pt x="168" y="164"/>
                  </a:cubicBezTo>
                  <a:close/>
                </a:path>
              </a:pathLst>
            </a:custGeom>
            <a:solidFill>
              <a:srgbClr val="F9A6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29" name="Freeform 108">
              <a:extLst>
                <a:ext uri="{FF2B5EF4-FFF2-40B4-BE49-F238E27FC236}">
                  <a16:creationId xmlns:a16="http://schemas.microsoft.com/office/drawing/2014/main" id="{A7A811F3-BFFE-4867-947C-AF65803641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7800" y="9591675"/>
              <a:ext cx="1438275" cy="2470150"/>
            </a:xfrm>
            <a:custGeom>
              <a:avLst/>
              <a:gdLst>
                <a:gd name="T0" fmla="*/ 1841 w 1891"/>
                <a:gd name="T1" fmla="*/ 3237 h 3247"/>
                <a:gd name="T2" fmla="*/ 1853 w 1891"/>
                <a:gd name="T3" fmla="*/ 3242 h 3247"/>
                <a:gd name="T4" fmla="*/ 1886 w 1891"/>
                <a:gd name="T5" fmla="*/ 3228 h 3247"/>
                <a:gd name="T6" fmla="*/ 1871 w 1891"/>
                <a:gd name="T7" fmla="*/ 3195 h 3247"/>
                <a:gd name="T8" fmla="*/ 1227 w 1891"/>
                <a:gd name="T9" fmla="*/ 2585 h 3247"/>
                <a:gd name="T10" fmla="*/ 1302 w 1891"/>
                <a:gd name="T11" fmla="*/ 1852 h 3247"/>
                <a:gd name="T12" fmla="*/ 1243 w 1891"/>
                <a:gd name="T13" fmla="*/ 709 h 3247"/>
                <a:gd name="T14" fmla="*/ 25 w 1891"/>
                <a:gd name="T15" fmla="*/ 17 h 3247"/>
                <a:gd name="T16" fmla="*/ 1 w 1891"/>
                <a:gd name="T17" fmla="*/ 43 h 3247"/>
                <a:gd name="T18" fmla="*/ 27 w 1891"/>
                <a:gd name="T19" fmla="*/ 68 h 3247"/>
                <a:gd name="T20" fmla="*/ 1200 w 1891"/>
                <a:gd name="T21" fmla="*/ 736 h 3247"/>
                <a:gd name="T22" fmla="*/ 1257 w 1891"/>
                <a:gd name="T23" fmla="*/ 1829 h 3247"/>
                <a:gd name="T24" fmla="*/ 1179 w 1891"/>
                <a:gd name="T25" fmla="*/ 2603 h 3247"/>
                <a:gd name="T26" fmla="*/ 1841 w 1891"/>
                <a:gd name="T27" fmla="*/ 3237 h 3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91" h="3247">
                  <a:moveTo>
                    <a:pt x="1841" y="3237"/>
                  </a:moveTo>
                  <a:cubicBezTo>
                    <a:pt x="1847" y="3240"/>
                    <a:pt x="1851" y="3241"/>
                    <a:pt x="1853" y="3242"/>
                  </a:cubicBezTo>
                  <a:cubicBezTo>
                    <a:pt x="1866" y="3247"/>
                    <a:pt x="1880" y="3241"/>
                    <a:pt x="1886" y="3228"/>
                  </a:cubicBezTo>
                  <a:cubicBezTo>
                    <a:pt x="1891" y="3215"/>
                    <a:pt x="1884" y="3200"/>
                    <a:pt x="1871" y="3195"/>
                  </a:cubicBezTo>
                  <a:cubicBezTo>
                    <a:pt x="1867" y="3193"/>
                    <a:pt x="1383" y="2997"/>
                    <a:pt x="1227" y="2585"/>
                  </a:cubicBezTo>
                  <a:cubicBezTo>
                    <a:pt x="1143" y="2362"/>
                    <a:pt x="1168" y="2116"/>
                    <a:pt x="1302" y="1852"/>
                  </a:cubicBezTo>
                  <a:cubicBezTo>
                    <a:pt x="1494" y="1475"/>
                    <a:pt x="1473" y="1069"/>
                    <a:pt x="1243" y="709"/>
                  </a:cubicBezTo>
                  <a:cubicBezTo>
                    <a:pt x="975" y="291"/>
                    <a:pt x="463" y="0"/>
                    <a:pt x="25" y="17"/>
                  </a:cubicBezTo>
                  <a:cubicBezTo>
                    <a:pt x="11" y="17"/>
                    <a:pt x="0" y="29"/>
                    <a:pt x="1" y="43"/>
                  </a:cubicBezTo>
                  <a:cubicBezTo>
                    <a:pt x="1" y="57"/>
                    <a:pt x="13" y="68"/>
                    <a:pt x="27" y="68"/>
                  </a:cubicBezTo>
                  <a:cubicBezTo>
                    <a:pt x="448" y="52"/>
                    <a:pt x="941" y="333"/>
                    <a:pt x="1200" y="736"/>
                  </a:cubicBezTo>
                  <a:cubicBezTo>
                    <a:pt x="1420" y="1080"/>
                    <a:pt x="1440" y="1468"/>
                    <a:pt x="1257" y="1829"/>
                  </a:cubicBezTo>
                  <a:cubicBezTo>
                    <a:pt x="1116" y="2106"/>
                    <a:pt x="1090" y="2366"/>
                    <a:pt x="1179" y="2603"/>
                  </a:cubicBezTo>
                  <a:cubicBezTo>
                    <a:pt x="1332" y="3006"/>
                    <a:pt x="1764" y="3205"/>
                    <a:pt x="1841" y="3237"/>
                  </a:cubicBezTo>
                  <a:close/>
                </a:path>
              </a:pathLst>
            </a:custGeom>
            <a:solidFill>
              <a:srgbClr val="FB78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8902E8F1-90EB-484C-9699-90D0662F8F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5841" y="9576025"/>
              <a:ext cx="1316802" cy="720766"/>
            </a:xfrm>
            <a:custGeom>
              <a:avLst/>
              <a:gdLst>
                <a:gd name="connsiteX0" fmla="*/ 1280727 w 1316802"/>
                <a:gd name="connsiteY0" fmla="*/ 566386 h 720766"/>
                <a:gd name="connsiteX1" fmla="*/ 1309908 w 1316802"/>
                <a:gd name="connsiteY1" fmla="*/ 577690 h 720766"/>
                <a:gd name="connsiteX2" fmla="*/ 1252478 w 1316802"/>
                <a:gd name="connsiteY2" fmla="*/ 706469 h 720766"/>
                <a:gd name="connsiteX3" fmla="*/ 1163653 w 1316802"/>
                <a:gd name="connsiteY3" fmla="*/ 698136 h 720766"/>
                <a:gd name="connsiteX4" fmla="*/ 1172076 w 1316802"/>
                <a:gd name="connsiteY4" fmla="*/ 611021 h 720766"/>
                <a:gd name="connsiteX5" fmla="*/ 1280727 w 1316802"/>
                <a:gd name="connsiteY5" fmla="*/ 566386 h 720766"/>
                <a:gd name="connsiteX6" fmla="*/ 559646 w 1316802"/>
                <a:gd name="connsiteY6" fmla="*/ 120679 h 720766"/>
                <a:gd name="connsiteX7" fmla="*/ 583205 w 1316802"/>
                <a:gd name="connsiteY7" fmla="*/ 129913 h 720766"/>
                <a:gd name="connsiteX8" fmla="*/ 601592 w 1316802"/>
                <a:gd name="connsiteY8" fmla="*/ 215855 h 720766"/>
                <a:gd name="connsiteX9" fmla="*/ 479775 w 1316802"/>
                <a:gd name="connsiteY9" fmla="*/ 288107 h 720766"/>
                <a:gd name="connsiteX10" fmla="*/ 495864 w 1316802"/>
                <a:gd name="connsiteY10" fmla="*/ 148166 h 720766"/>
                <a:gd name="connsiteX11" fmla="*/ 559646 w 1316802"/>
                <a:gd name="connsiteY11" fmla="*/ 120679 h 720766"/>
                <a:gd name="connsiteX12" fmla="*/ 122958 w 1316802"/>
                <a:gd name="connsiteY12" fmla="*/ 59 h 720766"/>
                <a:gd name="connsiteX13" fmla="*/ 178402 w 1316802"/>
                <a:gd name="connsiteY13" fmla="*/ 40362 h 720766"/>
                <a:gd name="connsiteX14" fmla="*/ 142007 w 1316802"/>
                <a:gd name="connsiteY14" fmla="*/ 120733 h 720766"/>
                <a:gd name="connsiteX15" fmla="*/ 1739 w 1316802"/>
                <a:gd name="connsiteY15" fmla="*/ 105568 h 720766"/>
                <a:gd name="connsiteX16" fmla="*/ 98790 w 1316802"/>
                <a:gd name="connsiteY16" fmla="*/ 3968 h 720766"/>
                <a:gd name="connsiteX17" fmla="*/ 122958 w 1316802"/>
                <a:gd name="connsiteY17" fmla="*/ 59 h 720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16802" h="720766">
                  <a:moveTo>
                    <a:pt x="1280727" y="566386"/>
                  </a:moveTo>
                  <a:cubicBezTo>
                    <a:pt x="1292871" y="566469"/>
                    <a:pt x="1303208" y="569736"/>
                    <a:pt x="1309908" y="577690"/>
                  </a:cubicBezTo>
                  <a:cubicBezTo>
                    <a:pt x="1336709" y="609506"/>
                    <a:pt x="1278513" y="684501"/>
                    <a:pt x="1252478" y="706469"/>
                  </a:cubicBezTo>
                  <a:cubicBezTo>
                    <a:pt x="1225677" y="728437"/>
                    <a:pt x="1185859" y="724649"/>
                    <a:pt x="1163653" y="698136"/>
                  </a:cubicBezTo>
                  <a:cubicBezTo>
                    <a:pt x="1141446" y="671623"/>
                    <a:pt x="1145275" y="632989"/>
                    <a:pt x="1172076" y="611021"/>
                  </a:cubicBezTo>
                  <a:cubicBezTo>
                    <a:pt x="1191602" y="594545"/>
                    <a:pt x="1244294" y="566138"/>
                    <a:pt x="1280727" y="566386"/>
                  </a:cubicBezTo>
                  <a:close/>
                  <a:moveTo>
                    <a:pt x="559646" y="120679"/>
                  </a:moveTo>
                  <a:cubicBezTo>
                    <a:pt x="567738" y="122117"/>
                    <a:pt x="575735" y="125160"/>
                    <a:pt x="583205" y="129913"/>
                  </a:cubicBezTo>
                  <a:cubicBezTo>
                    <a:pt x="612318" y="148166"/>
                    <a:pt x="620746" y="186954"/>
                    <a:pt x="601592" y="215855"/>
                  </a:cubicBezTo>
                  <a:cubicBezTo>
                    <a:pt x="583205" y="244756"/>
                    <a:pt x="515018" y="310924"/>
                    <a:pt x="479775" y="288107"/>
                  </a:cubicBezTo>
                  <a:cubicBezTo>
                    <a:pt x="444533" y="266051"/>
                    <a:pt x="477477" y="177067"/>
                    <a:pt x="495864" y="148166"/>
                  </a:cubicBezTo>
                  <a:cubicBezTo>
                    <a:pt x="510230" y="126490"/>
                    <a:pt x="535369" y="116365"/>
                    <a:pt x="559646" y="120679"/>
                  </a:cubicBezTo>
                  <a:close/>
                  <a:moveTo>
                    <a:pt x="122958" y="59"/>
                  </a:moveTo>
                  <a:cubicBezTo>
                    <a:pt x="146983" y="1125"/>
                    <a:pt x="169303" y="16479"/>
                    <a:pt x="178402" y="40362"/>
                  </a:cubicBezTo>
                  <a:cubicBezTo>
                    <a:pt x="190533" y="72965"/>
                    <a:pt x="173852" y="108601"/>
                    <a:pt x="142007" y="120733"/>
                  </a:cubicBezTo>
                  <a:cubicBezTo>
                    <a:pt x="109405" y="132106"/>
                    <a:pt x="16145" y="144237"/>
                    <a:pt x="1739" y="105568"/>
                  </a:cubicBezTo>
                  <a:cubicBezTo>
                    <a:pt x="-12667" y="66900"/>
                    <a:pt x="66187" y="15341"/>
                    <a:pt x="98790" y="3968"/>
                  </a:cubicBezTo>
                  <a:cubicBezTo>
                    <a:pt x="106751" y="935"/>
                    <a:pt x="114949" y="-297"/>
                    <a:pt x="122958" y="59"/>
                  </a:cubicBezTo>
                  <a:close/>
                </a:path>
              </a:pathLst>
            </a:custGeom>
            <a:solidFill>
              <a:srgbClr val="F9A6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31" name="Freeform 110">
              <a:extLst>
                <a:ext uri="{FF2B5EF4-FFF2-40B4-BE49-F238E27FC236}">
                  <a16:creationId xmlns:a16="http://schemas.microsoft.com/office/drawing/2014/main" id="{6C1886C9-982C-4F2F-9DAF-AE3368FF8A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5688" y="11177588"/>
              <a:ext cx="203200" cy="163513"/>
            </a:xfrm>
            <a:custGeom>
              <a:avLst/>
              <a:gdLst>
                <a:gd name="T0" fmla="*/ 129 w 267"/>
                <a:gd name="T1" fmla="*/ 20 h 215"/>
                <a:gd name="T2" fmla="*/ 20 w 267"/>
                <a:gd name="T3" fmla="*/ 58 h 215"/>
                <a:gd name="T4" fmla="*/ 58 w 267"/>
                <a:gd name="T5" fmla="*/ 168 h 215"/>
                <a:gd name="T6" fmla="*/ 244 w 267"/>
                <a:gd name="T7" fmla="*/ 166 h 215"/>
                <a:gd name="T8" fmla="*/ 129 w 267"/>
                <a:gd name="T9" fmla="*/ 2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7" h="215">
                  <a:moveTo>
                    <a:pt x="129" y="20"/>
                  </a:moveTo>
                  <a:cubicBezTo>
                    <a:pt x="89" y="0"/>
                    <a:pt x="40" y="17"/>
                    <a:pt x="20" y="58"/>
                  </a:cubicBezTo>
                  <a:cubicBezTo>
                    <a:pt x="0" y="99"/>
                    <a:pt x="17" y="148"/>
                    <a:pt x="58" y="168"/>
                  </a:cubicBezTo>
                  <a:cubicBezTo>
                    <a:pt x="99" y="187"/>
                    <a:pt x="220" y="215"/>
                    <a:pt x="244" y="166"/>
                  </a:cubicBezTo>
                  <a:cubicBezTo>
                    <a:pt x="267" y="117"/>
                    <a:pt x="170" y="40"/>
                    <a:pt x="129" y="20"/>
                  </a:cubicBezTo>
                  <a:close/>
                </a:path>
              </a:pathLst>
            </a:custGeom>
            <a:solidFill>
              <a:srgbClr val="F9A6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32" name="Freeform 111">
              <a:extLst>
                <a:ext uri="{FF2B5EF4-FFF2-40B4-BE49-F238E27FC236}">
                  <a16:creationId xmlns:a16="http://schemas.microsoft.com/office/drawing/2014/main" id="{119F5C65-65B7-4C2E-A747-1842B969A3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4113" y="11549063"/>
              <a:ext cx="184150" cy="193675"/>
            </a:xfrm>
            <a:custGeom>
              <a:avLst/>
              <a:gdLst>
                <a:gd name="T0" fmla="*/ 29 w 241"/>
                <a:gd name="T1" fmla="*/ 109 h 254"/>
                <a:gd name="T2" fmla="*/ 39 w 241"/>
                <a:gd name="T3" fmla="*/ 225 h 254"/>
                <a:gd name="T4" fmla="*/ 154 w 241"/>
                <a:gd name="T5" fmla="*/ 215 h 254"/>
                <a:gd name="T6" fmla="*/ 199 w 241"/>
                <a:gd name="T7" fmla="*/ 35 h 254"/>
                <a:gd name="T8" fmla="*/ 29 w 241"/>
                <a:gd name="T9" fmla="*/ 109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" h="254">
                  <a:moveTo>
                    <a:pt x="29" y="109"/>
                  </a:moveTo>
                  <a:cubicBezTo>
                    <a:pt x="0" y="144"/>
                    <a:pt x="4" y="195"/>
                    <a:pt x="39" y="225"/>
                  </a:cubicBezTo>
                  <a:cubicBezTo>
                    <a:pt x="73" y="254"/>
                    <a:pt x="125" y="250"/>
                    <a:pt x="154" y="215"/>
                  </a:cubicBezTo>
                  <a:cubicBezTo>
                    <a:pt x="184" y="180"/>
                    <a:pt x="241" y="71"/>
                    <a:pt x="199" y="35"/>
                  </a:cubicBezTo>
                  <a:cubicBezTo>
                    <a:pt x="157" y="0"/>
                    <a:pt x="58" y="75"/>
                    <a:pt x="29" y="109"/>
                  </a:cubicBezTo>
                  <a:close/>
                </a:path>
              </a:pathLst>
            </a:custGeom>
            <a:solidFill>
              <a:srgbClr val="F9A6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33" name="Freeform 114">
              <a:extLst>
                <a:ext uri="{FF2B5EF4-FFF2-40B4-BE49-F238E27FC236}">
                  <a16:creationId xmlns:a16="http://schemas.microsoft.com/office/drawing/2014/main" id="{8445E073-DCFD-4872-BD86-B3F96E2126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9325" y="10677525"/>
              <a:ext cx="3041650" cy="1562100"/>
            </a:xfrm>
            <a:custGeom>
              <a:avLst/>
              <a:gdLst>
                <a:gd name="T0" fmla="*/ 3603 w 3995"/>
                <a:gd name="T1" fmla="*/ 1298 h 2052"/>
                <a:gd name="T2" fmla="*/ 3191 w 3995"/>
                <a:gd name="T3" fmla="*/ 1130 h 2052"/>
                <a:gd name="T4" fmla="*/ 2968 w 3995"/>
                <a:gd name="T5" fmla="*/ 931 h 2052"/>
                <a:gd name="T6" fmla="*/ 2771 w 3995"/>
                <a:gd name="T7" fmla="*/ 639 h 2052"/>
                <a:gd name="T8" fmla="*/ 2194 w 3995"/>
                <a:gd name="T9" fmla="*/ 584 h 2052"/>
                <a:gd name="T10" fmla="*/ 1856 w 3995"/>
                <a:gd name="T11" fmla="*/ 432 h 2052"/>
                <a:gd name="T12" fmla="*/ 1726 w 3995"/>
                <a:gd name="T13" fmla="*/ 268 h 2052"/>
                <a:gd name="T14" fmla="*/ 1262 w 3995"/>
                <a:gd name="T15" fmla="*/ 236 h 2052"/>
                <a:gd name="T16" fmla="*/ 996 w 3995"/>
                <a:gd name="T17" fmla="*/ 198 h 2052"/>
                <a:gd name="T18" fmla="*/ 994 w 3995"/>
                <a:gd name="T19" fmla="*/ 197 h 2052"/>
                <a:gd name="T20" fmla="*/ 180 w 3995"/>
                <a:gd name="T21" fmla="*/ 289 h 2052"/>
                <a:gd name="T22" fmla="*/ 342 w 3995"/>
                <a:gd name="T23" fmla="*/ 1092 h 2052"/>
                <a:gd name="T24" fmla="*/ 344 w 3995"/>
                <a:gd name="T25" fmla="*/ 1093 h 2052"/>
                <a:gd name="T26" fmla="*/ 462 w 3995"/>
                <a:gd name="T27" fmla="*/ 1335 h 2052"/>
                <a:gd name="T28" fmla="*/ 635 w 3995"/>
                <a:gd name="T29" fmla="*/ 1766 h 2052"/>
                <a:gd name="T30" fmla="*/ 831 w 3995"/>
                <a:gd name="T31" fmla="*/ 1840 h 2052"/>
                <a:gd name="T32" fmla="*/ 1071 w 3995"/>
                <a:gd name="T33" fmla="*/ 2052 h 2052"/>
                <a:gd name="T34" fmla="*/ 3995 w 3995"/>
                <a:gd name="T35" fmla="*/ 2052 h 2052"/>
                <a:gd name="T36" fmla="*/ 3603 w 3995"/>
                <a:gd name="T37" fmla="*/ 1298 h 20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95" h="2052">
                  <a:moveTo>
                    <a:pt x="3603" y="1298"/>
                  </a:moveTo>
                  <a:cubicBezTo>
                    <a:pt x="3479" y="1207"/>
                    <a:pt x="3338" y="1152"/>
                    <a:pt x="3191" y="1130"/>
                  </a:cubicBezTo>
                  <a:cubicBezTo>
                    <a:pt x="3084" y="1114"/>
                    <a:pt x="2999" y="1035"/>
                    <a:pt x="2968" y="931"/>
                  </a:cubicBezTo>
                  <a:cubicBezTo>
                    <a:pt x="2932" y="809"/>
                    <a:pt x="2867" y="709"/>
                    <a:pt x="2771" y="639"/>
                  </a:cubicBezTo>
                  <a:cubicBezTo>
                    <a:pt x="2618" y="527"/>
                    <a:pt x="2411" y="514"/>
                    <a:pt x="2194" y="584"/>
                  </a:cubicBezTo>
                  <a:cubicBezTo>
                    <a:pt x="2060" y="627"/>
                    <a:pt x="1914" y="561"/>
                    <a:pt x="1856" y="432"/>
                  </a:cubicBezTo>
                  <a:cubicBezTo>
                    <a:pt x="1827" y="365"/>
                    <a:pt x="1783" y="310"/>
                    <a:pt x="1726" y="268"/>
                  </a:cubicBezTo>
                  <a:cubicBezTo>
                    <a:pt x="1602" y="178"/>
                    <a:pt x="1437" y="167"/>
                    <a:pt x="1262" y="236"/>
                  </a:cubicBezTo>
                  <a:cubicBezTo>
                    <a:pt x="1173" y="272"/>
                    <a:pt x="1073" y="254"/>
                    <a:pt x="996" y="198"/>
                  </a:cubicBezTo>
                  <a:lnTo>
                    <a:pt x="994" y="197"/>
                  </a:lnTo>
                  <a:cubicBezTo>
                    <a:pt x="725" y="0"/>
                    <a:pt x="360" y="42"/>
                    <a:pt x="180" y="289"/>
                  </a:cubicBezTo>
                  <a:cubicBezTo>
                    <a:pt x="0" y="536"/>
                    <a:pt x="73" y="896"/>
                    <a:pt x="342" y="1092"/>
                  </a:cubicBezTo>
                  <a:cubicBezTo>
                    <a:pt x="343" y="1092"/>
                    <a:pt x="343" y="1092"/>
                    <a:pt x="344" y="1093"/>
                  </a:cubicBezTo>
                  <a:cubicBezTo>
                    <a:pt x="421" y="1149"/>
                    <a:pt x="469" y="1239"/>
                    <a:pt x="462" y="1335"/>
                  </a:cubicBezTo>
                  <a:cubicBezTo>
                    <a:pt x="451" y="1523"/>
                    <a:pt x="511" y="1676"/>
                    <a:pt x="635" y="1766"/>
                  </a:cubicBezTo>
                  <a:cubicBezTo>
                    <a:pt x="692" y="1808"/>
                    <a:pt x="759" y="1833"/>
                    <a:pt x="831" y="1840"/>
                  </a:cubicBezTo>
                  <a:cubicBezTo>
                    <a:pt x="950" y="1853"/>
                    <a:pt x="1045" y="1940"/>
                    <a:pt x="1071" y="2052"/>
                  </a:cubicBezTo>
                  <a:lnTo>
                    <a:pt x="3995" y="2052"/>
                  </a:lnTo>
                  <a:cubicBezTo>
                    <a:pt x="3977" y="1750"/>
                    <a:pt x="3844" y="1474"/>
                    <a:pt x="3603" y="1298"/>
                  </a:cubicBezTo>
                  <a:close/>
                </a:path>
              </a:pathLst>
            </a:custGeom>
            <a:solidFill>
              <a:srgbClr val="6250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C529E386-4931-4A0E-ABE9-FB55F28A52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2350" y="10812463"/>
              <a:ext cx="2379663" cy="1427163"/>
            </a:xfrm>
            <a:custGeom>
              <a:avLst/>
              <a:gdLst>
                <a:gd name="connsiteX0" fmla="*/ 2238375 w 2379663"/>
                <a:gd name="connsiteY0" fmla="*/ 663575 h 1427163"/>
                <a:gd name="connsiteX1" fmla="*/ 2264064 w 2379663"/>
                <a:gd name="connsiteY1" fmla="*/ 686414 h 1427163"/>
                <a:gd name="connsiteX2" fmla="*/ 2379663 w 2379663"/>
                <a:gd name="connsiteY2" fmla="*/ 1427163 h 1427163"/>
                <a:gd name="connsiteX3" fmla="*/ 2357752 w 2379663"/>
                <a:gd name="connsiteY3" fmla="*/ 1427163 h 1427163"/>
                <a:gd name="connsiteX4" fmla="*/ 149924 w 2379663"/>
                <a:gd name="connsiteY4" fmla="*/ 0 h 1427163"/>
                <a:gd name="connsiteX5" fmla="*/ 176560 w 2379663"/>
                <a:gd name="connsiteY5" fmla="*/ 170498 h 1427163"/>
                <a:gd name="connsiteX6" fmla="*/ 856925 w 2379663"/>
                <a:gd name="connsiteY6" fmla="*/ 666009 h 1427163"/>
                <a:gd name="connsiteX7" fmla="*/ 760274 w 2379663"/>
                <a:gd name="connsiteY7" fmla="*/ 51758 h 1427163"/>
                <a:gd name="connsiteX8" fmla="*/ 783105 w 2379663"/>
                <a:gd name="connsiteY8" fmla="*/ 56325 h 1427163"/>
                <a:gd name="connsiteX9" fmla="*/ 881278 w 2379663"/>
                <a:gd name="connsiteY9" fmla="*/ 684277 h 1427163"/>
                <a:gd name="connsiteX10" fmla="*/ 1682647 w 2379663"/>
                <a:gd name="connsiteY10" fmla="*/ 1267321 h 1427163"/>
                <a:gd name="connsiteX11" fmla="*/ 1533485 w 2379663"/>
                <a:gd name="connsiteY11" fmla="*/ 319685 h 1427163"/>
                <a:gd name="connsiteX12" fmla="*/ 1555555 w 2379663"/>
                <a:gd name="connsiteY12" fmla="*/ 318162 h 1427163"/>
                <a:gd name="connsiteX13" fmla="*/ 1707761 w 2379663"/>
                <a:gd name="connsiteY13" fmla="*/ 1285588 h 1427163"/>
                <a:gd name="connsiteX14" fmla="*/ 1901825 w 2379663"/>
                <a:gd name="connsiteY14" fmla="*/ 1427163 h 1427163"/>
                <a:gd name="connsiteX15" fmla="*/ 1864535 w 2379663"/>
                <a:gd name="connsiteY15" fmla="*/ 1427163 h 1427163"/>
                <a:gd name="connsiteX16" fmla="*/ 1689497 w 2379663"/>
                <a:gd name="connsiteY16" fmla="*/ 1299289 h 1427163"/>
                <a:gd name="connsiteX17" fmla="*/ 1687975 w 2379663"/>
                <a:gd name="connsiteY17" fmla="*/ 1300050 h 1427163"/>
                <a:gd name="connsiteX18" fmla="*/ 1687975 w 2379663"/>
                <a:gd name="connsiteY18" fmla="*/ 1297767 h 1427163"/>
                <a:gd name="connsiteX19" fmla="*/ 1118721 w 2379663"/>
                <a:gd name="connsiteY19" fmla="*/ 883699 h 1427163"/>
                <a:gd name="connsiteX20" fmla="*/ 288432 w 2379663"/>
                <a:gd name="connsiteY20" fmla="*/ 1013857 h 1427163"/>
                <a:gd name="connsiteX21" fmla="*/ 284627 w 2379663"/>
                <a:gd name="connsiteY21" fmla="*/ 992544 h 1427163"/>
                <a:gd name="connsiteX22" fmla="*/ 1093607 w 2379663"/>
                <a:gd name="connsiteY22" fmla="*/ 865432 h 1427163"/>
                <a:gd name="connsiteX23" fmla="*/ 863013 w 2379663"/>
                <a:gd name="connsiteY23" fmla="*/ 697978 h 1427163"/>
                <a:gd name="connsiteX24" fmla="*/ 861491 w 2379663"/>
                <a:gd name="connsiteY24" fmla="*/ 697978 h 1427163"/>
                <a:gd name="connsiteX25" fmla="*/ 861491 w 2379663"/>
                <a:gd name="connsiteY25" fmla="*/ 696456 h 1427163"/>
                <a:gd name="connsiteX26" fmla="*/ 413242 w 2379663"/>
                <a:gd name="connsiteY26" fmla="*/ 369921 h 1427163"/>
                <a:gd name="connsiteX27" fmla="*/ 5327 w 2379663"/>
                <a:gd name="connsiteY27" fmla="*/ 434619 h 1427163"/>
                <a:gd name="connsiteX28" fmla="*/ 0 w 2379663"/>
                <a:gd name="connsiteY28" fmla="*/ 413306 h 1427163"/>
                <a:gd name="connsiteX29" fmla="*/ 388889 w 2379663"/>
                <a:gd name="connsiteY29" fmla="*/ 351653 h 1427163"/>
                <a:gd name="connsiteX30" fmla="*/ 158295 w 2379663"/>
                <a:gd name="connsiteY30" fmla="*/ 184199 h 1427163"/>
                <a:gd name="connsiteX31" fmla="*/ 156773 w 2379663"/>
                <a:gd name="connsiteY31" fmla="*/ 184960 h 1427163"/>
                <a:gd name="connsiteX32" fmla="*/ 156773 w 2379663"/>
                <a:gd name="connsiteY32" fmla="*/ 182677 h 1427163"/>
                <a:gd name="connsiteX33" fmla="*/ 50989 w 2379663"/>
                <a:gd name="connsiteY33" fmla="*/ 105800 h 1427163"/>
                <a:gd name="connsiteX34" fmla="*/ 63166 w 2379663"/>
                <a:gd name="connsiteY34" fmla="*/ 87533 h 1427163"/>
                <a:gd name="connsiteX35" fmla="*/ 151446 w 2379663"/>
                <a:gd name="connsiteY35" fmla="*/ 152231 h 1427163"/>
                <a:gd name="connsiteX36" fmla="*/ 130137 w 2379663"/>
                <a:gd name="connsiteY36" fmla="*/ 15223 h 1427163"/>
                <a:gd name="connsiteX37" fmla="*/ 149924 w 2379663"/>
                <a:gd name="connsiteY37" fmla="*/ 0 h 1427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379663" h="1427163">
                  <a:moveTo>
                    <a:pt x="2238375" y="663575"/>
                  </a:moveTo>
                  <a:cubicBezTo>
                    <a:pt x="2246686" y="671949"/>
                    <a:pt x="2254997" y="679562"/>
                    <a:pt x="2264064" y="686414"/>
                  </a:cubicBezTo>
                  <a:lnTo>
                    <a:pt x="2379663" y="1427163"/>
                  </a:lnTo>
                  <a:lnTo>
                    <a:pt x="2357752" y="1427163"/>
                  </a:lnTo>
                  <a:close/>
                  <a:moveTo>
                    <a:pt x="149924" y="0"/>
                  </a:moveTo>
                  <a:lnTo>
                    <a:pt x="176560" y="170498"/>
                  </a:lnTo>
                  <a:lnTo>
                    <a:pt x="856925" y="666009"/>
                  </a:lnTo>
                  <a:lnTo>
                    <a:pt x="760274" y="51758"/>
                  </a:lnTo>
                  <a:cubicBezTo>
                    <a:pt x="767884" y="54042"/>
                    <a:pt x="775494" y="55564"/>
                    <a:pt x="783105" y="56325"/>
                  </a:cubicBezTo>
                  <a:lnTo>
                    <a:pt x="881278" y="684277"/>
                  </a:lnTo>
                  <a:lnTo>
                    <a:pt x="1682647" y="1267321"/>
                  </a:lnTo>
                  <a:lnTo>
                    <a:pt x="1533485" y="319685"/>
                  </a:lnTo>
                  <a:cubicBezTo>
                    <a:pt x="1541095" y="319685"/>
                    <a:pt x="1548705" y="318923"/>
                    <a:pt x="1555555" y="318162"/>
                  </a:cubicBezTo>
                  <a:lnTo>
                    <a:pt x="1707761" y="1285588"/>
                  </a:lnTo>
                  <a:lnTo>
                    <a:pt x="1901825" y="1427163"/>
                  </a:lnTo>
                  <a:lnTo>
                    <a:pt x="1864535" y="1427163"/>
                  </a:lnTo>
                  <a:lnTo>
                    <a:pt x="1689497" y="1299289"/>
                  </a:lnTo>
                  <a:lnTo>
                    <a:pt x="1687975" y="1300050"/>
                  </a:lnTo>
                  <a:lnTo>
                    <a:pt x="1687975" y="1297767"/>
                  </a:lnTo>
                  <a:lnTo>
                    <a:pt x="1118721" y="883699"/>
                  </a:lnTo>
                  <a:lnTo>
                    <a:pt x="288432" y="1013857"/>
                  </a:lnTo>
                  <a:cubicBezTo>
                    <a:pt x="286910" y="1007006"/>
                    <a:pt x="286149" y="1000156"/>
                    <a:pt x="284627" y="992544"/>
                  </a:cubicBezTo>
                  <a:lnTo>
                    <a:pt x="1093607" y="865432"/>
                  </a:lnTo>
                  <a:lnTo>
                    <a:pt x="863013" y="697978"/>
                  </a:lnTo>
                  <a:lnTo>
                    <a:pt x="861491" y="697978"/>
                  </a:lnTo>
                  <a:lnTo>
                    <a:pt x="861491" y="696456"/>
                  </a:lnTo>
                  <a:lnTo>
                    <a:pt x="413242" y="369921"/>
                  </a:lnTo>
                  <a:lnTo>
                    <a:pt x="5327" y="434619"/>
                  </a:lnTo>
                  <a:cubicBezTo>
                    <a:pt x="3044" y="427007"/>
                    <a:pt x="1522" y="420157"/>
                    <a:pt x="0" y="413306"/>
                  </a:cubicBezTo>
                  <a:lnTo>
                    <a:pt x="388889" y="351653"/>
                  </a:lnTo>
                  <a:lnTo>
                    <a:pt x="158295" y="184199"/>
                  </a:lnTo>
                  <a:lnTo>
                    <a:pt x="156773" y="184960"/>
                  </a:lnTo>
                  <a:lnTo>
                    <a:pt x="156773" y="182677"/>
                  </a:lnTo>
                  <a:lnTo>
                    <a:pt x="50989" y="105800"/>
                  </a:lnTo>
                  <a:cubicBezTo>
                    <a:pt x="54795" y="99711"/>
                    <a:pt x="58600" y="93622"/>
                    <a:pt x="63166" y="87533"/>
                  </a:cubicBezTo>
                  <a:lnTo>
                    <a:pt x="151446" y="152231"/>
                  </a:lnTo>
                  <a:lnTo>
                    <a:pt x="130137" y="15223"/>
                  </a:lnTo>
                  <a:cubicBezTo>
                    <a:pt x="136986" y="9895"/>
                    <a:pt x="143075" y="5328"/>
                    <a:pt x="149924" y="0"/>
                  </a:cubicBez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35" name="Freeform 117">
              <a:extLst>
                <a:ext uri="{FF2B5EF4-FFF2-40B4-BE49-F238E27FC236}">
                  <a16:creationId xmlns:a16="http://schemas.microsoft.com/office/drawing/2014/main" id="{C2771007-544A-49FA-96F2-DF1D9E521C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8025" y="5054600"/>
              <a:ext cx="2744788" cy="1968500"/>
            </a:xfrm>
            <a:custGeom>
              <a:avLst/>
              <a:gdLst>
                <a:gd name="T0" fmla="*/ 888 w 3606"/>
                <a:gd name="T1" fmla="*/ 0 h 2588"/>
                <a:gd name="T2" fmla="*/ 2733 w 3606"/>
                <a:gd name="T3" fmla="*/ 0 h 2588"/>
                <a:gd name="T4" fmla="*/ 2851 w 3606"/>
                <a:gd name="T5" fmla="*/ 1168 h 2588"/>
                <a:gd name="T6" fmla="*/ 3606 w 3606"/>
                <a:gd name="T7" fmla="*/ 2588 h 2588"/>
                <a:gd name="T8" fmla="*/ 138 w 3606"/>
                <a:gd name="T9" fmla="*/ 2588 h 2588"/>
                <a:gd name="T10" fmla="*/ 513 w 3606"/>
                <a:gd name="T11" fmla="*/ 1689 h 2588"/>
                <a:gd name="T12" fmla="*/ 888 w 3606"/>
                <a:gd name="T13" fmla="*/ 0 h 2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06" h="2588">
                  <a:moveTo>
                    <a:pt x="888" y="0"/>
                  </a:moveTo>
                  <a:lnTo>
                    <a:pt x="2733" y="0"/>
                  </a:lnTo>
                  <a:cubicBezTo>
                    <a:pt x="2733" y="0"/>
                    <a:pt x="2959" y="393"/>
                    <a:pt x="2851" y="1168"/>
                  </a:cubicBezTo>
                  <a:cubicBezTo>
                    <a:pt x="2743" y="1944"/>
                    <a:pt x="3606" y="1347"/>
                    <a:pt x="3606" y="2588"/>
                  </a:cubicBezTo>
                  <a:lnTo>
                    <a:pt x="138" y="2588"/>
                  </a:lnTo>
                  <a:cubicBezTo>
                    <a:pt x="138" y="2588"/>
                    <a:pt x="0" y="1861"/>
                    <a:pt x="513" y="1689"/>
                  </a:cubicBezTo>
                  <a:cubicBezTo>
                    <a:pt x="1050" y="1509"/>
                    <a:pt x="490" y="1019"/>
                    <a:pt x="888" y="0"/>
                  </a:cubicBezTo>
                  <a:close/>
                </a:path>
              </a:pathLst>
            </a:custGeom>
            <a:gradFill>
              <a:gsLst>
                <a:gs pos="0">
                  <a:srgbClr val="04399A"/>
                </a:gs>
                <a:gs pos="81000">
                  <a:srgbClr val="0953AF"/>
                </a:gs>
                <a:gs pos="100000">
                  <a:srgbClr val="0D6DC4"/>
                </a:gs>
              </a:gsLst>
              <a:lin ang="162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FC0503CF-C3FE-42ED-ADD5-1AC67FE5D37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9672" y="5065224"/>
              <a:ext cx="1957251" cy="483578"/>
            </a:xfrm>
            <a:custGeom>
              <a:avLst/>
              <a:gdLst>
                <a:gd name="connsiteX0" fmla="*/ 1823977 w 1957251"/>
                <a:gd name="connsiteY0" fmla="*/ 244 h 483578"/>
                <a:gd name="connsiteX1" fmla="*/ 1891211 w 1957251"/>
                <a:gd name="connsiteY1" fmla="*/ 15135 h 483578"/>
                <a:gd name="connsiteX2" fmla="*/ 1907213 w 1957251"/>
                <a:gd name="connsiteY2" fmla="*/ 326214 h 483578"/>
                <a:gd name="connsiteX3" fmla="*/ 1629845 w 1957251"/>
                <a:gd name="connsiteY3" fmla="*/ 468444 h 483578"/>
                <a:gd name="connsiteX4" fmla="*/ 1613843 w 1957251"/>
                <a:gd name="connsiteY4" fmla="*/ 157364 h 483578"/>
                <a:gd name="connsiteX5" fmla="*/ 1823977 w 1957251"/>
                <a:gd name="connsiteY5" fmla="*/ 244 h 483578"/>
                <a:gd name="connsiteX6" fmla="*/ 132338 w 1957251"/>
                <a:gd name="connsiteY6" fmla="*/ 244 h 483578"/>
                <a:gd name="connsiteX7" fmla="*/ 342075 w 1957251"/>
                <a:gd name="connsiteY7" fmla="*/ 157364 h 483578"/>
                <a:gd name="connsiteX8" fmla="*/ 326864 w 1957251"/>
                <a:gd name="connsiteY8" fmla="*/ 468444 h 483578"/>
                <a:gd name="connsiteX9" fmla="*/ 50019 w 1957251"/>
                <a:gd name="connsiteY9" fmla="*/ 326214 h 483578"/>
                <a:gd name="connsiteX10" fmla="*/ 65230 w 1957251"/>
                <a:gd name="connsiteY10" fmla="*/ 15135 h 483578"/>
                <a:gd name="connsiteX11" fmla="*/ 132338 w 1957251"/>
                <a:gd name="connsiteY11" fmla="*/ 244 h 483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57251" h="483578">
                  <a:moveTo>
                    <a:pt x="1823977" y="244"/>
                  </a:moveTo>
                  <a:cubicBezTo>
                    <a:pt x="1848111" y="-1170"/>
                    <a:pt x="1871018" y="3536"/>
                    <a:pt x="1891211" y="15135"/>
                  </a:cubicBezTo>
                  <a:cubicBezTo>
                    <a:pt x="1972745" y="62291"/>
                    <a:pt x="1979603" y="201478"/>
                    <a:pt x="1907213" y="326214"/>
                  </a:cubicBezTo>
                  <a:cubicBezTo>
                    <a:pt x="1834823" y="450950"/>
                    <a:pt x="1710617" y="514839"/>
                    <a:pt x="1629845" y="468444"/>
                  </a:cubicBezTo>
                  <a:cubicBezTo>
                    <a:pt x="1549073" y="421287"/>
                    <a:pt x="1541453" y="282861"/>
                    <a:pt x="1613843" y="157364"/>
                  </a:cubicBezTo>
                  <a:cubicBezTo>
                    <a:pt x="1668136" y="63812"/>
                    <a:pt x="1751575" y="4487"/>
                    <a:pt x="1823977" y="244"/>
                  </a:cubicBezTo>
                  <a:close/>
                  <a:moveTo>
                    <a:pt x="132338" y="244"/>
                  </a:moveTo>
                  <a:cubicBezTo>
                    <a:pt x="204604" y="4487"/>
                    <a:pt x="287885" y="63812"/>
                    <a:pt x="342075" y="157364"/>
                  </a:cubicBezTo>
                  <a:cubicBezTo>
                    <a:pt x="414329" y="282861"/>
                    <a:pt x="407484" y="421287"/>
                    <a:pt x="326864" y="468444"/>
                  </a:cubicBezTo>
                  <a:cubicBezTo>
                    <a:pt x="246244" y="514839"/>
                    <a:pt x="122273" y="450950"/>
                    <a:pt x="50019" y="326214"/>
                  </a:cubicBezTo>
                  <a:cubicBezTo>
                    <a:pt x="-22234" y="201478"/>
                    <a:pt x="-15389" y="62291"/>
                    <a:pt x="65230" y="15135"/>
                  </a:cubicBezTo>
                  <a:cubicBezTo>
                    <a:pt x="85385" y="3536"/>
                    <a:pt x="108250" y="-1170"/>
                    <a:pt x="132338" y="244"/>
                  </a:cubicBezTo>
                  <a:close/>
                </a:path>
              </a:pathLst>
            </a:custGeom>
            <a:solidFill>
              <a:srgbClr val="FF8C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30DC1508-2542-4368-A5CE-7D2DDD3F2A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2550" y="5181117"/>
              <a:ext cx="1711603" cy="229084"/>
            </a:xfrm>
            <a:custGeom>
              <a:avLst/>
              <a:gdLst>
                <a:gd name="connsiteX0" fmla="*/ 1709201 w 1711603"/>
                <a:gd name="connsiteY0" fmla="*/ 1935 h 229084"/>
                <a:gd name="connsiteX1" fmla="*/ 1709966 w 1711603"/>
                <a:gd name="connsiteY1" fmla="*/ 11811 h 229084"/>
                <a:gd name="connsiteX2" fmla="*/ 1667858 w 1711603"/>
                <a:gd name="connsiteY2" fmla="*/ 71067 h 229084"/>
                <a:gd name="connsiteX3" fmla="*/ 1618860 w 1711603"/>
                <a:gd name="connsiteY3" fmla="*/ 222247 h 229084"/>
                <a:gd name="connsiteX4" fmla="*/ 1611969 w 1711603"/>
                <a:gd name="connsiteY4" fmla="*/ 229084 h 229084"/>
                <a:gd name="connsiteX5" fmla="*/ 1611204 w 1711603"/>
                <a:gd name="connsiteY5" fmla="*/ 229084 h 229084"/>
                <a:gd name="connsiteX6" fmla="*/ 1604313 w 1711603"/>
                <a:gd name="connsiteY6" fmla="*/ 221487 h 229084"/>
                <a:gd name="connsiteX7" fmla="*/ 1654843 w 1711603"/>
                <a:gd name="connsiteY7" fmla="*/ 63470 h 229084"/>
                <a:gd name="connsiteX8" fmla="*/ 1698482 w 1711603"/>
                <a:gd name="connsiteY8" fmla="*/ 2695 h 229084"/>
                <a:gd name="connsiteX9" fmla="*/ 1709201 w 1711603"/>
                <a:gd name="connsiteY9" fmla="*/ 1935 h 229084"/>
                <a:gd name="connsiteX10" fmla="*/ 2367 w 1711603"/>
                <a:gd name="connsiteY10" fmla="*/ 1935 h 229084"/>
                <a:gd name="connsiteX11" fmla="*/ 12174 w 1711603"/>
                <a:gd name="connsiteY11" fmla="*/ 2695 h 229084"/>
                <a:gd name="connsiteX12" fmla="*/ 55926 w 1711603"/>
                <a:gd name="connsiteY12" fmla="*/ 63470 h 229084"/>
                <a:gd name="connsiteX13" fmla="*/ 105713 w 1711603"/>
                <a:gd name="connsiteY13" fmla="*/ 221487 h 229084"/>
                <a:gd name="connsiteX14" fmla="*/ 98924 w 1711603"/>
                <a:gd name="connsiteY14" fmla="*/ 229084 h 229084"/>
                <a:gd name="connsiteX15" fmla="*/ 98169 w 1711603"/>
                <a:gd name="connsiteY15" fmla="*/ 229084 h 229084"/>
                <a:gd name="connsiteX16" fmla="*/ 91380 w 1711603"/>
                <a:gd name="connsiteY16" fmla="*/ 222247 h 229084"/>
                <a:gd name="connsiteX17" fmla="*/ 43102 w 1711603"/>
                <a:gd name="connsiteY17" fmla="*/ 71067 h 229084"/>
                <a:gd name="connsiteX18" fmla="*/ 1613 w 1711603"/>
                <a:gd name="connsiteY18" fmla="*/ 11811 h 229084"/>
                <a:gd name="connsiteX19" fmla="*/ 2367 w 1711603"/>
                <a:gd name="connsiteY19" fmla="*/ 1935 h 229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711603" h="229084">
                  <a:moveTo>
                    <a:pt x="1709201" y="1935"/>
                  </a:moveTo>
                  <a:cubicBezTo>
                    <a:pt x="1712263" y="4214"/>
                    <a:pt x="1712263" y="8772"/>
                    <a:pt x="1709966" y="11811"/>
                  </a:cubicBezTo>
                  <a:cubicBezTo>
                    <a:pt x="1693889" y="30044"/>
                    <a:pt x="1680108" y="49796"/>
                    <a:pt x="1667858" y="71067"/>
                  </a:cubicBezTo>
                  <a:cubicBezTo>
                    <a:pt x="1638765" y="120448"/>
                    <a:pt x="1621922" y="172867"/>
                    <a:pt x="1618860" y="222247"/>
                  </a:cubicBezTo>
                  <a:cubicBezTo>
                    <a:pt x="1618860" y="226045"/>
                    <a:pt x="1615797" y="229084"/>
                    <a:pt x="1611969" y="229084"/>
                  </a:cubicBezTo>
                  <a:cubicBezTo>
                    <a:pt x="1611204" y="229084"/>
                    <a:pt x="1611204" y="229084"/>
                    <a:pt x="1611204" y="229084"/>
                  </a:cubicBezTo>
                  <a:cubicBezTo>
                    <a:pt x="1607376" y="229084"/>
                    <a:pt x="1604313" y="225286"/>
                    <a:pt x="1604313" y="221487"/>
                  </a:cubicBezTo>
                  <a:cubicBezTo>
                    <a:pt x="1608141" y="169828"/>
                    <a:pt x="1624985" y="115130"/>
                    <a:pt x="1654843" y="63470"/>
                  </a:cubicBezTo>
                  <a:cubicBezTo>
                    <a:pt x="1667858" y="41439"/>
                    <a:pt x="1682405" y="20927"/>
                    <a:pt x="1698482" y="2695"/>
                  </a:cubicBezTo>
                  <a:cubicBezTo>
                    <a:pt x="1701545" y="-344"/>
                    <a:pt x="1706138" y="-1104"/>
                    <a:pt x="1709201" y="1935"/>
                  </a:cubicBezTo>
                  <a:close/>
                  <a:moveTo>
                    <a:pt x="2367" y="1935"/>
                  </a:moveTo>
                  <a:cubicBezTo>
                    <a:pt x="5385" y="-1104"/>
                    <a:pt x="9911" y="-344"/>
                    <a:pt x="12174" y="2695"/>
                  </a:cubicBezTo>
                  <a:cubicBezTo>
                    <a:pt x="28769" y="20927"/>
                    <a:pt x="43102" y="41439"/>
                    <a:pt x="55926" y="63470"/>
                  </a:cubicBezTo>
                  <a:cubicBezTo>
                    <a:pt x="84591" y="115130"/>
                    <a:pt x="101941" y="169828"/>
                    <a:pt x="105713" y="221487"/>
                  </a:cubicBezTo>
                  <a:cubicBezTo>
                    <a:pt x="105713" y="225286"/>
                    <a:pt x="102695" y="229084"/>
                    <a:pt x="98924" y="229084"/>
                  </a:cubicBezTo>
                  <a:cubicBezTo>
                    <a:pt x="98924" y="229084"/>
                    <a:pt x="98169" y="229084"/>
                    <a:pt x="98169" y="229084"/>
                  </a:cubicBezTo>
                  <a:cubicBezTo>
                    <a:pt x="94398" y="229084"/>
                    <a:pt x="91380" y="226045"/>
                    <a:pt x="91380" y="222247"/>
                  </a:cubicBezTo>
                  <a:cubicBezTo>
                    <a:pt x="87608" y="172867"/>
                    <a:pt x="71013" y="120448"/>
                    <a:pt x="43102" y="71067"/>
                  </a:cubicBezTo>
                  <a:cubicBezTo>
                    <a:pt x="31032" y="49796"/>
                    <a:pt x="16700" y="30044"/>
                    <a:pt x="1613" y="11811"/>
                  </a:cubicBezTo>
                  <a:cubicBezTo>
                    <a:pt x="-650" y="8772"/>
                    <a:pt x="-650" y="4214"/>
                    <a:pt x="2367" y="1935"/>
                  </a:cubicBezTo>
                  <a:close/>
                </a:path>
              </a:pathLst>
            </a:custGeom>
            <a:solidFill>
              <a:srgbClr val="FE6B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38" name="Freeform 122">
              <a:extLst>
                <a:ext uri="{FF2B5EF4-FFF2-40B4-BE49-F238E27FC236}">
                  <a16:creationId xmlns:a16="http://schemas.microsoft.com/office/drawing/2014/main" id="{BFEDB5CB-0016-4D20-8906-AB16372135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4488" y="6492875"/>
              <a:ext cx="1758950" cy="3238500"/>
            </a:xfrm>
            <a:custGeom>
              <a:avLst/>
              <a:gdLst>
                <a:gd name="T0" fmla="*/ 2311 w 2311"/>
                <a:gd name="T1" fmla="*/ 0 h 4257"/>
                <a:gd name="T2" fmla="*/ 1827 w 2311"/>
                <a:gd name="T3" fmla="*/ 0 h 4257"/>
                <a:gd name="T4" fmla="*/ 0 w 2311"/>
                <a:gd name="T5" fmla="*/ 483 h 4257"/>
                <a:gd name="T6" fmla="*/ 80 w 2311"/>
                <a:gd name="T7" fmla="*/ 4257 h 4257"/>
                <a:gd name="T8" fmla="*/ 2311 w 2311"/>
                <a:gd name="T9" fmla="*/ 4257 h 4257"/>
                <a:gd name="T10" fmla="*/ 2311 w 2311"/>
                <a:gd name="T11" fmla="*/ 0 h 4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11" h="4257">
                  <a:moveTo>
                    <a:pt x="2311" y="0"/>
                  </a:moveTo>
                  <a:lnTo>
                    <a:pt x="1827" y="0"/>
                  </a:lnTo>
                  <a:lnTo>
                    <a:pt x="0" y="483"/>
                  </a:lnTo>
                  <a:lnTo>
                    <a:pt x="80" y="4257"/>
                  </a:lnTo>
                  <a:lnTo>
                    <a:pt x="2311" y="4257"/>
                  </a:lnTo>
                  <a:lnTo>
                    <a:pt x="2311" y="0"/>
                  </a:lnTo>
                  <a:close/>
                </a:path>
              </a:pathLst>
            </a:custGeom>
            <a:gradFill>
              <a:gsLst>
                <a:gs pos="43000">
                  <a:srgbClr val="D6D4FB"/>
                </a:gs>
                <a:gs pos="35000">
                  <a:srgbClr val="6250FB"/>
                </a:gs>
                <a:gs pos="75000">
                  <a:srgbClr val="F1F6F8"/>
                </a:gs>
              </a:gsLst>
              <a:lin ang="966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39" name="Freeform 123">
              <a:extLst>
                <a:ext uri="{FF2B5EF4-FFF2-40B4-BE49-F238E27FC236}">
                  <a16:creationId xmlns:a16="http://schemas.microsoft.com/office/drawing/2014/main" id="{0A6E6DEC-002C-4305-B490-627B4A614DA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3438" y="6492875"/>
              <a:ext cx="1755775" cy="3238500"/>
            </a:xfrm>
            <a:custGeom>
              <a:avLst/>
              <a:gdLst>
                <a:gd name="T0" fmla="*/ 2229 w 2309"/>
                <a:gd name="T1" fmla="*/ 4257 h 4257"/>
                <a:gd name="T2" fmla="*/ 2309 w 2309"/>
                <a:gd name="T3" fmla="*/ 483 h 4257"/>
                <a:gd name="T4" fmla="*/ 482 w 2309"/>
                <a:gd name="T5" fmla="*/ 0 h 4257"/>
                <a:gd name="T6" fmla="*/ 0 w 2309"/>
                <a:gd name="T7" fmla="*/ 0 h 4257"/>
                <a:gd name="T8" fmla="*/ 0 w 2309"/>
                <a:gd name="T9" fmla="*/ 4257 h 4257"/>
                <a:gd name="T10" fmla="*/ 2229 w 2309"/>
                <a:gd name="T11" fmla="*/ 4257 h 4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09" h="4257">
                  <a:moveTo>
                    <a:pt x="2229" y="4257"/>
                  </a:moveTo>
                  <a:lnTo>
                    <a:pt x="2309" y="483"/>
                  </a:lnTo>
                  <a:lnTo>
                    <a:pt x="482" y="0"/>
                  </a:lnTo>
                  <a:lnTo>
                    <a:pt x="0" y="0"/>
                  </a:lnTo>
                  <a:lnTo>
                    <a:pt x="0" y="4257"/>
                  </a:lnTo>
                  <a:lnTo>
                    <a:pt x="2229" y="4257"/>
                  </a:lnTo>
                  <a:close/>
                </a:path>
              </a:pathLst>
            </a:custGeom>
            <a:gradFill>
              <a:gsLst>
                <a:gs pos="49000">
                  <a:srgbClr val="D6D4FB"/>
                </a:gs>
                <a:gs pos="35000">
                  <a:srgbClr val="F1F6F8"/>
                </a:gs>
                <a:gs pos="75000">
                  <a:srgbClr val="BAB2FD"/>
                </a:gs>
              </a:gsLst>
              <a:lin ang="1176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40" name="Freeform 124">
              <a:extLst>
                <a:ext uri="{FF2B5EF4-FFF2-40B4-BE49-F238E27FC236}">
                  <a16:creationId xmlns:a16="http://schemas.microsoft.com/office/drawing/2014/main" id="{833FA260-C73D-491B-93E3-59CD3FFFD9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1888" y="9731375"/>
              <a:ext cx="4479925" cy="2513013"/>
            </a:xfrm>
            <a:custGeom>
              <a:avLst/>
              <a:gdLst>
                <a:gd name="T0" fmla="*/ 5160 w 5887"/>
                <a:gd name="T1" fmla="*/ 649 h 3302"/>
                <a:gd name="T2" fmla="*/ 5173 w 5887"/>
                <a:gd name="T3" fmla="*/ 0 h 3302"/>
                <a:gd name="T4" fmla="*/ 2944 w 5887"/>
                <a:gd name="T5" fmla="*/ 0 h 3302"/>
                <a:gd name="T6" fmla="*/ 713 w 5887"/>
                <a:gd name="T7" fmla="*/ 0 h 3302"/>
                <a:gd name="T8" fmla="*/ 727 w 5887"/>
                <a:gd name="T9" fmla="*/ 663 h 3302"/>
                <a:gd name="T10" fmla="*/ 0 w 5887"/>
                <a:gd name="T11" fmla="*/ 3302 h 3302"/>
                <a:gd name="T12" fmla="*/ 2944 w 5887"/>
                <a:gd name="T13" fmla="*/ 3302 h 3302"/>
                <a:gd name="T14" fmla="*/ 5887 w 5887"/>
                <a:gd name="T15" fmla="*/ 3302 h 3302"/>
                <a:gd name="T16" fmla="*/ 5160 w 5887"/>
                <a:gd name="T17" fmla="*/ 649 h 3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87" h="3302">
                  <a:moveTo>
                    <a:pt x="5160" y="649"/>
                  </a:moveTo>
                  <a:lnTo>
                    <a:pt x="5173" y="0"/>
                  </a:lnTo>
                  <a:lnTo>
                    <a:pt x="2944" y="0"/>
                  </a:lnTo>
                  <a:lnTo>
                    <a:pt x="713" y="0"/>
                  </a:lnTo>
                  <a:lnTo>
                    <a:pt x="727" y="663"/>
                  </a:lnTo>
                  <a:lnTo>
                    <a:pt x="0" y="3302"/>
                  </a:lnTo>
                  <a:lnTo>
                    <a:pt x="2944" y="3302"/>
                  </a:lnTo>
                  <a:lnTo>
                    <a:pt x="5887" y="3302"/>
                  </a:lnTo>
                  <a:lnTo>
                    <a:pt x="5160" y="649"/>
                  </a:lnTo>
                  <a:close/>
                </a:path>
              </a:pathLst>
            </a:custGeom>
            <a:gradFill>
              <a:gsLst>
                <a:gs pos="10000">
                  <a:srgbClr val="D6D4FB"/>
                </a:gs>
                <a:gs pos="0">
                  <a:srgbClr val="BAB2FD"/>
                </a:gs>
                <a:gs pos="34000">
                  <a:srgbClr val="F1F6F8"/>
                </a:gs>
              </a:gsLst>
              <a:lin ang="162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41" name="Freeform 125">
              <a:extLst>
                <a:ext uri="{FF2B5EF4-FFF2-40B4-BE49-F238E27FC236}">
                  <a16:creationId xmlns:a16="http://schemas.microsoft.com/office/drawing/2014/main" id="{322B296E-3CF4-4C9E-B2C6-4F72E8A8103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4638" y="6492875"/>
              <a:ext cx="1160463" cy="5751513"/>
            </a:xfrm>
            <a:custGeom>
              <a:avLst/>
              <a:gdLst>
                <a:gd name="T0" fmla="*/ 912 w 1524"/>
                <a:gd name="T1" fmla="*/ 3295 h 7559"/>
                <a:gd name="T2" fmla="*/ 1524 w 1524"/>
                <a:gd name="T3" fmla="*/ 81 h 7559"/>
                <a:gd name="T4" fmla="*/ 1215 w 1524"/>
                <a:gd name="T5" fmla="*/ 0 h 7559"/>
                <a:gd name="T6" fmla="*/ 249 w 1524"/>
                <a:gd name="T7" fmla="*/ 0 h 7559"/>
                <a:gd name="T8" fmla="*/ 0 w 1524"/>
                <a:gd name="T9" fmla="*/ 65 h 7559"/>
                <a:gd name="T10" fmla="*/ 615 w 1524"/>
                <a:gd name="T11" fmla="*/ 3295 h 7559"/>
                <a:gd name="T12" fmla="*/ 392 w 1524"/>
                <a:gd name="T13" fmla="*/ 7559 h 7559"/>
                <a:gd name="T14" fmla="*/ 1135 w 1524"/>
                <a:gd name="T15" fmla="*/ 7559 h 7559"/>
                <a:gd name="T16" fmla="*/ 912 w 1524"/>
                <a:gd name="T17" fmla="*/ 3295 h 7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4" h="7559">
                  <a:moveTo>
                    <a:pt x="912" y="3295"/>
                  </a:moveTo>
                  <a:lnTo>
                    <a:pt x="1524" y="81"/>
                  </a:lnTo>
                  <a:lnTo>
                    <a:pt x="1215" y="0"/>
                  </a:lnTo>
                  <a:lnTo>
                    <a:pt x="249" y="0"/>
                  </a:lnTo>
                  <a:lnTo>
                    <a:pt x="0" y="65"/>
                  </a:lnTo>
                  <a:lnTo>
                    <a:pt x="615" y="3295"/>
                  </a:lnTo>
                  <a:lnTo>
                    <a:pt x="392" y="7559"/>
                  </a:lnTo>
                  <a:lnTo>
                    <a:pt x="1135" y="7559"/>
                  </a:lnTo>
                  <a:lnTo>
                    <a:pt x="912" y="3295"/>
                  </a:lnTo>
                  <a:close/>
                </a:path>
              </a:pathLst>
            </a:custGeom>
            <a:gradFill>
              <a:gsLst>
                <a:gs pos="6000">
                  <a:srgbClr val="F9A604"/>
                </a:gs>
                <a:gs pos="76000">
                  <a:srgbClr val="FACD71"/>
                </a:gs>
                <a:gs pos="100000">
                  <a:srgbClr val="FBF4DE"/>
                </a:gs>
              </a:gsLst>
              <a:lin ang="162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42" name="Freeform 126">
              <a:extLst>
                <a:ext uri="{FF2B5EF4-FFF2-40B4-BE49-F238E27FC236}">
                  <a16:creationId xmlns:a16="http://schemas.microsoft.com/office/drawing/2014/main" id="{FF92FA05-BD4B-4FF7-8B25-0558A97916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0588" y="6542088"/>
              <a:ext cx="1122363" cy="2457450"/>
            </a:xfrm>
            <a:custGeom>
              <a:avLst/>
              <a:gdLst>
                <a:gd name="T0" fmla="*/ 860 w 1475"/>
                <a:gd name="T1" fmla="*/ 0 h 3230"/>
                <a:gd name="T2" fmla="*/ 0 w 1475"/>
                <a:gd name="T3" fmla="*/ 228 h 3230"/>
                <a:gd name="T4" fmla="*/ 400 w 1475"/>
                <a:gd name="T5" fmla="*/ 1573 h 3230"/>
                <a:gd name="T6" fmla="*/ 536 w 1475"/>
                <a:gd name="T7" fmla="*/ 1675 h 3230"/>
                <a:gd name="T8" fmla="*/ 827 w 1475"/>
                <a:gd name="T9" fmla="*/ 1675 h 3230"/>
                <a:gd name="T10" fmla="*/ 638 w 1475"/>
                <a:gd name="T11" fmla="*/ 1840 h 3230"/>
                <a:gd name="T12" fmla="*/ 617 w 1475"/>
                <a:gd name="T13" fmla="*/ 2029 h 3230"/>
                <a:gd name="T14" fmla="*/ 1475 w 1475"/>
                <a:gd name="T15" fmla="*/ 3230 h 3230"/>
                <a:gd name="T16" fmla="*/ 860 w 1475"/>
                <a:gd name="T17" fmla="*/ 0 h 3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75" h="3230">
                  <a:moveTo>
                    <a:pt x="860" y="0"/>
                  </a:moveTo>
                  <a:lnTo>
                    <a:pt x="0" y="228"/>
                  </a:lnTo>
                  <a:lnTo>
                    <a:pt x="400" y="1573"/>
                  </a:lnTo>
                  <a:cubicBezTo>
                    <a:pt x="418" y="1633"/>
                    <a:pt x="473" y="1675"/>
                    <a:pt x="536" y="1675"/>
                  </a:cubicBezTo>
                  <a:lnTo>
                    <a:pt x="827" y="1675"/>
                  </a:lnTo>
                  <a:lnTo>
                    <a:pt x="638" y="1840"/>
                  </a:lnTo>
                  <a:cubicBezTo>
                    <a:pt x="584" y="1888"/>
                    <a:pt x="574" y="1970"/>
                    <a:pt x="617" y="2029"/>
                  </a:cubicBezTo>
                  <a:lnTo>
                    <a:pt x="1475" y="3230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43" name="Freeform 127">
              <a:extLst>
                <a:ext uri="{FF2B5EF4-FFF2-40B4-BE49-F238E27FC236}">
                  <a16:creationId xmlns:a16="http://schemas.microsoft.com/office/drawing/2014/main" id="{12410F92-3702-4B34-8B01-610CA50775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5138" y="5992813"/>
              <a:ext cx="735013" cy="852488"/>
            </a:xfrm>
            <a:custGeom>
              <a:avLst/>
              <a:gdLst>
                <a:gd name="T0" fmla="*/ 483 w 966"/>
                <a:gd name="T1" fmla="*/ 1120 h 1120"/>
                <a:gd name="T2" fmla="*/ 483 w 966"/>
                <a:gd name="T3" fmla="*/ 1120 h 1120"/>
                <a:gd name="T4" fmla="*/ 67 w 966"/>
                <a:gd name="T5" fmla="*/ 832 h 1120"/>
                <a:gd name="T6" fmla="*/ 0 w 966"/>
                <a:gd name="T7" fmla="*/ 656 h 1120"/>
                <a:gd name="T8" fmla="*/ 0 w 966"/>
                <a:gd name="T9" fmla="*/ 0 h 1120"/>
                <a:gd name="T10" fmla="*/ 966 w 966"/>
                <a:gd name="T11" fmla="*/ 0 h 1120"/>
                <a:gd name="T12" fmla="*/ 966 w 966"/>
                <a:gd name="T13" fmla="*/ 656 h 1120"/>
                <a:gd name="T14" fmla="*/ 900 w 966"/>
                <a:gd name="T15" fmla="*/ 832 h 1120"/>
                <a:gd name="T16" fmla="*/ 483 w 966"/>
                <a:gd name="T17" fmla="*/ 112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66" h="1120">
                  <a:moveTo>
                    <a:pt x="483" y="1120"/>
                  </a:moveTo>
                  <a:lnTo>
                    <a:pt x="483" y="1120"/>
                  </a:lnTo>
                  <a:cubicBezTo>
                    <a:pt x="298" y="1120"/>
                    <a:pt x="132" y="1005"/>
                    <a:pt x="67" y="832"/>
                  </a:cubicBezTo>
                  <a:lnTo>
                    <a:pt x="0" y="656"/>
                  </a:lnTo>
                  <a:lnTo>
                    <a:pt x="0" y="0"/>
                  </a:lnTo>
                  <a:lnTo>
                    <a:pt x="966" y="0"/>
                  </a:lnTo>
                  <a:lnTo>
                    <a:pt x="966" y="656"/>
                  </a:lnTo>
                  <a:lnTo>
                    <a:pt x="900" y="832"/>
                  </a:lnTo>
                  <a:cubicBezTo>
                    <a:pt x="834" y="1005"/>
                    <a:pt x="668" y="1120"/>
                    <a:pt x="483" y="1120"/>
                  </a:cubicBezTo>
                  <a:close/>
                </a:path>
              </a:pathLst>
            </a:custGeom>
            <a:gradFill>
              <a:gsLst>
                <a:gs pos="88000">
                  <a:srgbClr val="FDB1AC"/>
                </a:gs>
                <a:gs pos="6000">
                  <a:srgbClr val="FF8C87"/>
                </a:gs>
              </a:gsLst>
              <a:lin ang="162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44" name="Freeform 128">
              <a:extLst>
                <a:ext uri="{FF2B5EF4-FFF2-40B4-BE49-F238E27FC236}">
                  <a16:creationId xmlns:a16="http://schemas.microsoft.com/office/drawing/2014/main" id="{DCF24B7C-B789-4B00-8CBB-FC3F90E977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5138" y="5992813"/>
              <a:ext cx="735013" cy="476250"/>
            </a:xfrm>
            <a:custGeom>
              <a:avLst/>
              <a:gdLst>
                <a:gd name="T0" fmla="*/ 0 w 966"/>
                <a:gd name="T1" fmla="*/ 162 h 626"/>
                <a:gd name="T2" fmla="*/ 67 w 966"/>
                <a:gd name="T3" fmla="*/ 338 h 626"/>
                <a:gd name="T4" fmla="*/ 483 w 966"/>
                <a:gd name="T5" fmla="*/ 626 h 626"/>
                <a:gd name="T6" fmla="*/ 900 w 966"/>
                <a:gd name="T7" fmla="*/ 338 h 626"/>
                <a:gd name="T8" fmla="*/ 966 w 966"/>
                <a:gd name="T9" fmla="*/ 162 h 626"/>
                <a:gd name="T10" fmla="*/ 966 w 966"/>
                <a:gd name="T11" fmla="*/ 0 h 626"/>
                <a:gd name="T12" fmla="*/ 0 w 966"/>
                <a:gd name="T13" fmla="*/ 0 h 626"/>
                <a:gd name="T14" fmla="*/ 0 w 966"/>
                <a:gd name="T15" fmla="*/ 162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6" h="626">
                  <a:moveTo>
                    <a:pt x="0" y="162"/>
                  </a:moveTo>
                  <a:lnTo>
                    <a:pt x="67" y="338"/>
                  </a:lnTo>
                  <a:cubicBezTo>
                    <a:pt x="132" y="511"/>
                    <a:pt x="298" y="626"/>
                    <a:pt x="483" y="626"/>
                  </a:cubicBezTo>
                  <a:cubicBezTo>
                    <a:pt x="668" y="626"/>
                    <a:pt x="834" y="511"/>
                    <a:pt x="900" y="338"/>
                  </a:cubicBezTo>
                  <a:lnTo>
                    <a:pt x="966" y="162"/>
                  </a:lnTo>
                  <a:lnTo>
                    <a:pt x="966" y="0"/>
                  </a:lnTo>
                  <a:lnTo>
                    <a:pt x="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FE6B65">
                <a:alpha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45" name="Freeform 129">
              <a:extLst>
                <a:ext uri="{FF2B5EF4-FFF2-40B4-BE49-F238E27FC236}">
                  <a16:creationId xmlns:a16="http://schemas.microsoft.com/office/drawing/2014/main" id="{CBE8BAFB-EA04-41B0-B6D2-DA6DCFCDF0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6363" y="4251325"/>
              <a:ext cx="1416050" cy="2047875"/>
            </a:xfrm>
            <a:custGeom>
              <a:avLst/>
              <a:gdLst>
                <a:gd name="T0" fmla="*/ 1862 w 1862"/>
                <a:gd name="T1" fmla="*/ 1313 h 2690"/>
                <a:gd name="T2" fmla="*/ 931 w 1862"/>
                <a:gd name="T3" fmla="*/ 2690 h 2690"/>
                <a:gd name="T4" fmla="*/ 0 w 1862"/>
                <a:gd name="T5" fmla="*/ 1313 h 2690"/>
                <a:gd name="T6" fmla="*/ 931 w 1862"/>
                <a:gd name="T7" fmla="*/ 0 h 2690"/>
                <a:gd name="T8" fmla="*/ 1862 w 1862"/>
                <a:gd name="T9" fmla="*/ 1313 h 2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2" h="2690">
                  <a:moveTo>
                    <a:pt x="1862" y="1313"/>
                  </a:moveTo>
                  <a:cubicBezTo>
                    <a:pt x="1862" y="2026"/>
                    <a:pt x="1476" y="2690"/>
                    <a:pt x="931" y="2690"/>
                  </a:cubicBezTo>
                  <a:cubicBezTo>
                    <a:pt x="386" y="2690"/>
                    <a:pt x="0" y="2026"/>
                    <a:pt x="0" y="1313"/>
                  </a:cubicBezTo>
                  <a:cubicBezTo>
                    <a:pt x="0" y="601"/>
                    <a:pt x="124" y="0"/>
                    <a:pt x="931" y="0"/>
                  </a:cubicBezTo>
                  <a:cubicBezTo>
                    <a:pt x="1738" y="0"/>
                    <a:pt x="1862" y="601"/>
                    <a:pt x="1862" y="1313"/>
                  </a:cubicBezTo>
                  <a:close/>
                </a:path>
              </a:pathLst>
            </a:custGeom>
            <a:gradFill>
              <a:gsLst>
                <a:gs pos="92000">
                  <a:srgbClr val="FE9F9A"/>
                </a:gs>
                <a:gs pos="50000">
                  <a:srgbClr val="FDB1AC"/>
                </a:gs>
                <a:gs pos="100000">
                  <a:srgbClr val="FF8C87"/>
                </a:gs>
              </a:gsLst>
              <a:lin ang="162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B8A881C9-E7E9-40C5-88B5-CD09FE468D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4025" y="5149849"/>
              <a:ext cx="712789" cy="168276"/>
            </a:xfrm>
            <a:custGeom>
              <a:avLst/>
              <a:gdLst>
                <a:gd name="connsiteX0" fmla="*/ 659607 w 712789"/>
                <a:gd name="connsiteY0" fmla="*/ 0 h 168276"/>
                <a:gd name="connsiteX1" fmla="*/ 712789 w 712789"/>
                <a:gd name="connsiteY1" fmla="*/ 84138 h 168276"/>
                <a:gd name="connsiteX2" fmla="*/ 659607 w 712789"/>
                <a:gd name="connsiteY2" fmla="*/ 168276 h 168276"/>
                <a:gd name="connsiteX3" fmla="*/ 606425 w 712789"/>
                <a:gd name="connsiteY3" fmla="*/ 84138 h 168276"/>
                <a:gd name="connsiteX4" fmla="*/ 659607 w 712789"/>
                <a:gd name="connsiteY4" fmla="*/ 0 h 168276"/>
                <a:gd name="connsiteX5" fmla="*/ 53182 w 712789"/>
                <a:gd name="connsiteY5" fmla="*/ 0 h 168276"/>
                <a:gd name="connsiteX6" fmla="*/ 106364 w 712789"/>
                <a:gd name="connsiteY6" fmla="*/ 84138 h 168276"/>
                <a:gd name="connsiteX7" fmla="*/ 53182 w 712789"/>
                <a:gd name="connsiteY7" fmla="*/ 168276 h 168276"/>
                <a:gd name="connsiteX8" fmla="*/ 0 w 712789"/>
                <a:gd name="connsiteY8" fmla="*/ 84138 h 168276"/>
                <a:gd name="connsiteX9" fmla="*/ 53182 w 712789"/>
                <a:gd name="connsiteY9" fmla="*/ 0 h 168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12789" h="168276">
                  <a:moveTo>
                    <a:pt x="659607" y="0"/>
                  </a:moveTo>
                  <a:cubicBezTo>
                    <a:pt x="688979" y="0"/>
                    <a:pt x="712789" y="37670"/>
                    <a:pt x="712789" y="84138"/>
                  </a:cubicBezTo>
                  <a:cubicBezTo>
                    <a:pt x="712789" y="130606"/>
                    <a:pt x="688979" y="168276"/>
                    <a:pt x="659607" y="168276"/>
                  </a:cubicBezTo>
                  <a:cubicBezTo>
                    <a:pt x="630235" y="168276"/>
                    <a:pt x="606425" y="130606"/>
                    <a:pt x="606425" y="84138"/>
                  </a:cubicBezTo>
                  <a:cubicBezTo>
                    <a:pt x="606425" y="37670"/>
                    <a:pt x="630235" y="0"/>
                    <a:pt x="659607" y="0"/>
                  </a:cubicBezTo>
                  <a:close/>
                  <a:moveTo>
                    <a:pt x="53182" y="0"/>
                  </a:moveTo>
                  <a:cubicBezTo>
                    <a:pt x="82554" y="0"/>
                    <a:pt x="106364" y="37670"/>
                    <a:pt x="106364" y="84138"/>
                  </a:cubicBezTo>
                  <a:cubicBezTo>
                    <a:pt x="106364" y="130606"/>
                    <a:pt x="82554" y="168276"/>
                    <a:pt x="53182" y="168276"/>
                  </a:cubicBezTo>
                  <a:cubicBezTo>
                    <a:pt x="23810" y="168276"/>
                    <a:pt x="0" y="130606"/>
                    <a:pt x="0" y="84138"/>
                  </a:cubicBezTo>
                  <a:cubicBezTo>
                    <a:pt x="0" y="37670"/>
                    <a:pt x="23810" y="0"/>
                    <a:pt x="53182" y="0"/>
                  </a:cubicBezTo>
                  <a:close/>
                </a:path>
              </a:pathLst>
            </a:custGeom>
            <a:solidFill>
              <a:srgbClr val="0E0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47" name="Freeform 131">
              <a:extLst>
                <a:ext uri="{FF2B5EF4-FFF2-40B4-BE49-F238E27FC236}">
                  <a16:creationId xmlns:a16="http://schemas.microsoft.com/office/drawing/2014/main" id="{DEAEE9BD-E1F9-49C1-B6D0-57830EEB212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9775" y="5465763"/>
              <a:ext cx="169863" cy="122238"/>
            </a:xfrm>
            <a:custGeom>
              <a:avLst/>
              <a:gdLst>
                <a:gd name="T0" fmla="*/ 224 w 224"/>
                <a:gd name="T1" fmla="*/ 57 h 159"/>
                <a:gd name="T2" fmla="*/ 112 w 224"/>
                <a:gd name="T3" fmla="*/ 159 h 159"/>
                <a:gd name="T4" fmla="*/ 0 w 224"/>
                <a:gd name="T5" fmla="*/ 57 h 159"/>
                <a:gd name="T6" fmla="*/ 112 w 224"/>
                <a:gd name="T7" fmla="*/ 69 h 159"/>
                <a:gd name="T8" fmla="*/ 224 w 224"/>
                <a:gd name="T9" fmla="*/ 57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159">
                  <a:moveTo>
                    <a:pt x="224" y="57"/>
                  </a:moveTo>
                  <a:cubicBezTo>
                    <a:pt x="224" y="113"/>
                    <a:pt x="173" y="159"/>
                    <a:pt x="112" y="159"/>
                  </a:cubicBezTo>
                  <a:cubicBezTo>
                    <a:pt x="50" y="159"/>
                    <a:pt x="0" y="113"/>
                    <a:pt x="0" y="57"/>
                  </a:cubicBezTo>
                  <a:cubicBezTo>
                    <a:pt x="0" y="0"/>
                    <a:pt x="51" y="69"/>
                    <a:pt x="112" y="69"/>
                  </a:cubicBezTo>
                  <a:cubicBezTo>
                    <a:pt x="172" y="69"/>
                    <a:pt x="224" y="0"/>
                    <a:pt x="224" y="57"/>
                  </a:cubicBezTo>
                  <a:close/>
                </a:path>
              </a:pathLst>
            </a:custGeom>
            <a:solidFill>
              <a:srgbClr val="FE6B65">
                <a:alpha val="3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48" name="Freeform 132">
              <a:extLst>
                <a:ext uri="{FF2B5EF4-FFF2-40B4-BE49-F238E27FC236}">
                  <a16:creationId xmlns:a16="http://schemas.microsoft.com/office/drawing/2014/main" id="{206CC0F7-B097-4F90-9317-58452FB32437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5325" y="5740400"/>
              <a:ext cx="255588" cy="127000"/>
            </a:xfrm>
            <a:custGeom>
              <a:avLst/>
              <a:gdLst>
                <a:gd name="T0" fmla="*/ 169 w 337"/>
                <a:gd name="T1" fmla="*/ 166 h 166"/>
                <a:gd name="T2" fmla="*/ 0 w 337"/>
                <a:gd name="T3" fmla="*/ 11 h 166"/>
                <a:gd name="T4" fmla="*/ 12 w 337"/>
                <a:gd name="T5" fmla="*/ 0 h 166"/>
                <a:gd name="T6" fmla="*/ 23 w 337"/>
                <a:gd name="T7" fmla="*/ 11 h 166"/>
                <a:gd name="T8" fmla="*/ 169 w 337"/>
                <a:gd name="T9" fmla="*/ 146 h 166"/>
                <a:gd name="T10" fmla="*/ 315 w 337"/>
                <a:gd name="T11" fmla="*/ 11 h 166"/>
                <a:gd name="T12" fmla="*/ 326 w 337"/>
                <a:gd name="T13" fmla="*/ 0 h 166"/>
                <a:gd name="T14" fmla="*/ 337 w 337"/>
                <a:gd name="T15" fmla="*/ 11 h 166"/>
                <a:gd name="T16" fmla="*/ 169 w 337"/>
                <a:gd name="T17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7" h="166">
                  <a:moveTo>
                    <a:pt x="169" y="166"/>
                  </a:moveTo>
                  <a:cubicBezTo>
                    <a:pt x="76" y="166"/>
                    <a:pt x="0" y="97"/>
                    <a:pt x="0" y="11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1"/>
                  </a:cubicBezTo>
                  <a:cubicBezTo>
                    <a:pt x="23" y="85"/>
                    <a:pt x="88" y="146"/>
                    <a:pt x="169" y="146"/>
                  </a:cubicBezTo>
                  <a:cubicBezTo>
                    <a:pt x="249" y="146"/>
                    <a:pt x="315" y="85"/>
                    <a:pt x="315" y="11"/>
                  </a:cubicBezTo>
                  <a:cubicBezTo>
                    <a:pt x="315" y="5"/>
                    <a:pt x="320" y="0"/>
                    <a:pt x="326" y="0"/>
                  </a:cubicBezTo>
                  <a:cubicBezTo>
                    <a:pt x="332" y="0"/>
                    <a:pt x="337" y="5"/>
                    <a:pt x="337" y="11"/>
                  </a:cubicBezTo>
                  <a:cubicBezTo>
                    <a:pt x="337" y="97"/>
                    <a:pt x="262" y="166"/>
                    <a:pt x="169" y="166"/>
                  </a:cubicBezTo>
                  <a:close/>
                </a:path>
              </a:pathLst>
            </a:custGeom>
            <a:solidFill>
              <a:srgbClr val="0E0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49" name="Freeform 133">
              <a:extLst>
                <a:ext uri="{FF2B5EF4-FFF2-40B4-BE49-F238E27FC236}">
                  <a16:creationId xmlns:a16="http://schemas.microsoft.com/office/drawing/2014/main" id="{F700C138-4492-4259-B0AA-94651E05798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9775" y="5905500"/>
              <a:ext cx="176213" cy="61913"/>
            </a:xfrm>
            <a:custGeom>
              <a:avLst/>
              <a:gdLst>
                <a:gd name="T0" fmla="*/ 114 w 232"/>
                <a:gd name="T1" fmla="*/ 59 h 81"/>
                <a:gd name="T2" fmla="*/ 4 w 232"/>
                <a:gd name="T3" fmla="*/ 19 h 81"/>
                <a:gd name="T4" fmla="*/ 4 w 232"/>
                <a:gd name="T5" fmla="*/ 5 h 81"/>
                <a:gd name="T6" fmla="*/ 18 w 232"/>
                <a:gd name="T7" fmla="*/ 4 h 81"/>
                <a:gd name="T8" fmla="*/ 215 w 232"/>
                <a:gd name="T9" fmla="*/ 3 h 81"/>
                <a:gd name="T10" fmla="*/ 229 w 232"/>
                <a:gd name="T11" fmla="*/ 6 h 81"/>
                <a:gd name="T12" fmla="*/ 227 w 232"/>
                <a:gd name="T13" fmla="*/ 20 h 81"/>
                <a:gd name="T14" fmla="*/ 114 w 232"/>
                <a:gd name="T15" fmla="*/ 5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2" h="81">
                  <a:moveTo>
                    <a:pt x="114" y="59"/>
                  </a:moveTo>
                  <a:cubicBezTo>
                    <a:pt x="48" y="59"/>
                    <a:pt x="5" y="20"/>
                    <a:pt x="4" y="19"/>
                  </a:cubicBezTo>
                  <a:cubicBezTo>
                    <a:pt x="0" y="16"/>
                    <a:pt x="0" y="9"/>
                    <a:pt x="4" y="5"/>
                  </a:cubicBezTo>
                  <a:cubicBezTo>
                    <a:pt x="8" y="1"/>
                    <a:pt x="14" y="1"/>
                    <a:pt x="18" y="4"/>
                  </a:cubicBezTo>
                  <a:cubicBezTo>
                    <a:pt x="22" y="8"/>
                    <a:pt x="103" y="81"/>
                    <a:pt x="215" y="3"/>
                  </a:cubicBezTo>
                  <a:cubicBezTo>
                    <a:pt x="220" y="0"/>
                    <a:pt x="226" y="1"/>
                    <a:pt x="229" y="6"/>
                  </a:cubicBezTo>
                  <a:cubicBezTo>
                    <a:pt x="232" y="11"/>
                    <a:pt x="231" y="17"/>
                    <a:pt x="227" y="20"/>
                  </a:cubicBezTo>
                  <a:cubicBezTo>
                    <a:pt x="185" y="49"/>
                    <a:pt x="146" y="59"/>
                    <a:pt x="114" y="59"/>
                  </a:cubicBezTo>
                  <a:close/>
                </a:path>
              </a:pathLst>
            </a:custGeom>
            <a:solidFill>
              <a:srgbClr val="FF8C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AA0C8005-DB67-4E49-A94F-D1797A76E4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6124" y="5094166"/>
              <a:ext cx="809271" cy="96614"/>
            </a:xfrm>
            <a:custGeom>
              <a:avLst/>
              <a:gdLst>
                <a:gd name="connsiteX0" fmla="*/ 735253 w 809271"/>
                <a:gd name="connsiteY0" fmla="*/ 38 h 96614"/>
                <a:gd name="connsiteX1" fmla="*/ 742184 w 809271"/>
                <a:gd name="connsiteY1" fmla="*/ 43653 h 96614"/>
                <a:gd name="connsiteX2" fmla="*/ 782997 w 809271"/>
                <a:gd name="connsiteY2" fmla="*/ 24101 h 96614"/>
                <a:gd name="connsiteX3" fmla="*/ 763746 w 809271"/>
                <a:gd name="connsiteY3" fmla="*/ 60948 h 96614"/>
                <a:gd name="connsiteX4" fmla="*/ 809179 w 809271"/>
                <a:gd name="connsiteY4" fmla="*/ 60196 h 96614"/>
                <a:gd name="connsiteX5" fmla="*/ 754505 w 809271"/>
                <a:gd name="connsiteY5" fmla="*/ 94035 h 96614"/>
                <a:gd name="connsiteX6" fmla="*/ 719852 w 809271"/>
                <a:gd name="connsiteY6" fmla="*/ 90275 h 96614"/>
                <a:gd name="connsiteX7" fmla="*/ 710611 w 809271"/>
                <a:gd name="connsiteY7" fmla="*/ 57940 h 96614"/>
                <a:gd name="connsiteX8" fmla="*/ 735253 w 809271"/>
                <a:gd name="connsiteY8" fmla="*/ 38 h 96614"/>
                <a:gd name="connsiteX9" fmla="*/ 72772 w 809271"/>
                <a:gd name="connsiteY9" fmla="*/ 38 h 96614"/>
                <a:gd name="connsiteX10" fmla="*/ 97996 w 809271"/>
                <a:gd name="connsiteY10" fmla="*/ 57940 h 96614"/>
                <a:gd name="connsiteX11" fmla="*/ 88824 w 809271"/>
                <a:gd name="connsiteY11" fmla="*/ 90275 h 96614"/>
                <a:gd name="connsiteX12" fmla="*/ 54428 w 809271"/>
                <a:gd name="connsiteY12" fmla="*/ 94035 h 96614"/>
                <a:gd name="connsiteX13" fmla="*/ 159 w 809271"/>
                <a:gd name="connsiteY13" fmla="*/ 60196 h 96614"/>
                <a:gd name="connsiteX14" fmla="*/ 45256 w 809271"/>
                <a:gd name="connsiteY14" fmla="*/ 60948 h 96614"/>
                <a:gd name="connsiteX15" fmla="*/ 25382 w 809271"/>
                <a:gd name="connsiteY15" fmla="*/ 24101 h 96614"/>
                <a:gd name="connsiteX16" fmla="*/ 66658 w 809271"/>
                <a:gd name="connsiteY16" fmla="*/ 43653 h 96614"/>
                <a:gd name="connsiteX17" fmla="*/ 72772 w 809271"/>
                <a:gd name="connsiteY17" fmla="*/ 38 h 96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09271" h="96614">
                  <a:moveTo>
                    <a:pt x="735253" y="38"/>
                  </a:moveTo>
                  <a:cubicBezTo>
                    <a:pt x="741414" y="790"/>
                    <a:pt x="742954" y="24853"/>
                    <a:pt x="742184" y="43653"/>
                  </a:cubicBezTo>
                  <a:cubicBezTo>
                    <a:pt x="757585" y="32373"/>
                    <a:pt x="779147" y="19590"/>
                    <a:pt x="782997" y="24101"/>
                  </a:cubicBezTo>
                  <a:cubicBezTo>
                    <a:pt x="787617" y="27861"/>
                    <a:pt x="775296" y="45909"/>
                    <a:pt x="763746" y="60948"/>
                  </a:cubicBezTo>
                  <a:cubicBezTo>
                    <a:pt x="782997" y="57188"/>
                    <a:pt x="806869" y="54933"/>
                    <a:pt x="809179" y="60196"/>
                  </a:cubicBezTo>
                  <a:cubicBezTo>
                    <a:pt x="811489" y="68468"/>
                    <a:pt x="769906" y="88772"/>
                    <a:pt x="754505" y="94035"/>
                  </a:cubicBezTo>
                  <a:cubicBezTo>
                    <a:pt x="739104" y="98547"/>
                    <a:pt x="727553" y="97043"/>
                    <a:pt x="719852" y="90275"/>
                  </a:cubicBezTo>
                  <a:cubicBezTo>
                    <a:pt x="711381" y="83508"/>
                    <a:pt x="708301" y="72980"/>
                    <a:pt x="710611" y="57940"/>
                  </a:cubicBezTo>
                  <a:cubicBezTo>
                    <a:pt x="712922" y="42149"/>
                    <a:pt x="726783" y="-1466"/>
                    <a:pt x="735253" y="38"/>
                  </a:cubicBezTo>
                  <a:close/>
                  <a:moveTo>
                    <a:pt x="72772" y="38"/>
                  </a:moveTo>
                  <a:cubicBezTo>
                    <a:pt x="81180" y="-1466"/>
                    <a:pt x="95703" y="42149"/>
                    <a:pt x="97996" y="57940"/>
                  </a:cubicBezTo>
                  <a:cubicBezTo>
                    <a:pt x="100289" y="72980"/>
                    <a:pt x="97232" y="83508"/>
                    <a:pt x="88824" y="90275"/>
                  </a:cubicBezTo>
                  <a:cubicBezTo>
                    <a:pt x="80416" y="97043"/>
                    <a:pt x="69715" y="98547"/>
                    <a:pt x="54428" y="94035"/>
                  </a:cubicBezTo>
                  <a:cubicBezTo>
                    <a:pt x="39141" y="88772"/>
                    <a:pt x="-2899" y="68468"/>
                    <a:pt x="159" y="60196"/>
                  </a:cubicBezTo>
                  <a:cubicBezTo>
                    <a:pt x="1687" y="54933"/>
                    <a:pt x="26147" y="57188"/>
                    <a:pt x="45256" y="60948"/>
                  </a:cubicBezTo>
                  <a:cubicBezTo>
                    <a:pt x="33790" y="45909"/>
                    <a:pt x="21561" y="27861"/>
                    <a:pt x="25382" y="24101"/>
                  </a:cubicBezTo>
                  <a:cubicBezTo>
                    <a:pt x="29969" y="19590"/>
                    <a:pt x="50606" y="32373"/>
                    <a:pt x="66658" y="43653"/>
                  </a:cubicBezTo>
                  <a:cubicBezTo>
                    <a:pt x="65893" y="24853"/>
                    <a:pt x="67422" y="790"/>
                    <a:pt x="72772" y="38"/>
                  </a:cubicBezTo>
                  <a:close/>
                </a:path>
              </a:pathLst>
            </a:custGeom>
            <a:solidFill>
              <a:srgbClr val="0E0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51" name="Freeform 137">
              <a:extLst>
                <a:ext uri="{FF2B5EF4-FFF2-40B4-BE49-F238E27FC236}">
                  <a16:creationId xmlns:a16="http://schemas.microsoft.com/office/drawing/2014/main" id="{116297BA-33E2-4FC2-8A61-055230A64A9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1838" y="5502275"/>
              <a:ext cx="185738" cy="92075"/>
            </a:xfrm>
            <a:custGeom>
              <a:avLst/>
              <a:gdLst>
                <a:gd name="T0" fmla="*/ 122 w 243"/>
                <a:gd name="T1" fmla="*/ 122 h 122"/>
                <a:gd name="T2" fmla="*/ 0 w 243"/>
                <a:gd name="T3" fmla="*/ 10 h 122"/>
                <a:gd name="T4" fmla="*/ 10 w 243"/>
                <a:gd name="T5" fmla="*/ 0 h 122"/>
                <a:gd name="T6" fmla="*/ 19 w 243"/>
                <a:gd name="T7" fmla="*/ 10 h 122"/>
                <a:gd name="T8" fmla="*/ 122 w 243"/>
                <a:gd name="T9" fmla="*/ 102 h 122"/>
                <a:gd name="T10" fmla="*/ 224 w 243"/>
                <a:gd name="T11" fmla="*/ 10 h 122"/>
                <a:gd name="T12" fmla="*/ 234 w 243"/>
                <a:gd name="T13" fmla="*/ 0 h 122"/>
                <a:gd name="T14" fmla="*/ 243 w 243"/>
                <a:gd name="T15" fmla="*/ 10 h 122"/>
                <a:gd name="T16" fmla="*/ 122 w 243"/>
                <a:gd name="T1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3" h="122">
                  <a:moveTo>
                    <a:pt x="122" y="122"/>
                  </a:moveTo>
                  <a:cubicBezTo>
                    <a:pt x="55" y="122"/>
                    <a:pt x="0" y="71"/>
                    <a:pt x="0" y="10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15" y="0"/>
                    <a:pt x="19" y="4"/>
                    <a:pt x="19" y="10"/>
                  </a:cubicBezTo>
                  <a:cubicBezTo>
                    <a:pt x="19" y="61"/>
                    <a:pt x="65" y="102"/>
                    <a:pt x="122" y="102"/>
                  </a:cubicBezTo>
                  <a:cubicBezTo>
                    <a:pt x="178" y="102"/>
                    <a:pt x="224" y="61"/>
                    <a:pt x="224" y="10"/>
                  </a:cubicBezTo>
                  <a:cubicBezTo>
                    <a:pt x="224" y="4"/>
                    <a:pt x="228" y="0"/>
                    <a:pt x="234" y="0"/>
                  </a:cubicBezTo>
                  <a:cubicBezTo>
                    <a:pt x="239" y="0"/>
                    <a:pt x="243" y="4"/>
                    <a:pt x="243" y="10"/>
                  </a:cubicBezTo>
                  <a:cubicBezTo>
                    <a:pt x="243" y="71"/>
                    <a:pt x="189" y="122"/>
                    <a:pt x="122" y="122"/>
                  </a:cubicBezTo>
                  <a:close/>
                </a:path>
              </a:pathLst>
            </a:custGeom>
            <a:solidFill>
              <a:srgbClr val="FE6B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014E4AB2-A243-4B41-AD4A-32614AAA4F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1775" y="5329237"/>
              <a:ext cx="1193801" cy="365126"/>
            </a:xfrm>
            <a:custGeom>
              <a:avLst/>
              <a:gdLst>
                <a:gd name="connsiteX0" fmla="*/ 1011238 w 1193801"/>
                <a:gd name="connsiteY0" fmla="*/ 0 h 365126"/>
                <a:gd name="connsiteX1" fmla="*/ 1193801 w 1193801"/>
                <a:gd name="connsiteY1" fmla="*/ 182563 h 365126"/>
                <a:gd name="connsiteX2" fmla="*/ 1011238 w 1193801"/>
                <a:gd name="connsiteY2" fmla="*/ 365126 h 365126"/>
                <a:gd name="connsiteX3" fmla="*/ 828675 w 1193801"/>
                <a:gd name="connsiteY3" fmla="*/ 182563 h 365126"/>
                <a:gd name="connsiteX4" fmla="*/ 1011238 w 1193801"/>
                <a:gd name="connsiteY4" fmla="*/ 0 h 365126"/>
                <a:gd name="connsiteX5" fmla="*/ 182563 w 1193801"/>
                <a:gd name="connsiteY5" fmla="*/ 0 h 365126"/>
                <a:gd name="connsiteX6" fmla="*/ 365126 w 1193801"/>
                <a:gd name="connsiteY6" fmla="*/ 182563 h 365126"/>
                <a:gd name="connsiteX7" fmla="*/ 182563 w 1193801"/>
                <a:gd name="connsiteY7" fmla="*/ 365126 h 365126"/>
                <a:gd name="connsiteX8" fmla="*/ 0 w 1193801"/>
                <a:gd name="connsiteY8" fmla="*/ 182563 h 365126"/>
                <a:gd name="connsiteX9" fmla="*/ 182563 w 1193801"/>
                <a:gd name="connsiteY9" fmla="*/ 0 h 365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93801" h="365126">
                  <a:moveTo>
                    <a:pt x="1011238" y="0"/>
                  </a:moveTo>
                  <a:cubicBezTo>
                    <a:pt x="1112065" y="0"/>
                    <a:pt x="1193801" y="81736"/>
                    <a:pt x="1193801" y="182563"/>
                  </a:cubicBezTo>
                  <a:cubicBezTo>
                    <a:pt x="1193801" y="283390"/>
                    <a:pt x="1112065" y="365126"/>
                    <a:pt x="1011238" y="365126"/>
                  </a:cubicBezTo>
                  <a:cubicBezTo>
                    <a:pt x="910411" y="365126"/>
                    <a:pt x="828675" y="283390"/>
                    <a:pt x="828675" y="182563"/>
                  </a:cubicBezTo>
                  <a:cubicBezTo>
                    <a:pt x="828675" y="81736"/>
                    <a:pt x="910411" y="0"/>
                    <a:pt x="1011238" y="0"/>
                  </a:cubicBezTo>
                  <a:close/>
                  <a:moveTo>
                    <a:pt x="182563" y="0"/>
                  </a:moveTo>
                  <a:cubicBezTo>
                    <a:pt x="283390" y="0"/>
                    <a:pt x="365126" y="81736"/>
                    <a:pt x="365126" y="182563"/>
                  </a:cubicBezTo>
                  <a:cubicBezTo>
                    <a:pt x="365126" y="283390"/>
                    <a:pt x="283390" y="365126"/>
                    <a:pt x="182563" y="365126"/>
                  </a:cubicBezTo>
                  <a:cubicBezTo>
                    <a:pt x="81736" y="365126"/>
                    <a:pt x="0" y="283390"/>
                    <a:pt x="0" y="182563"/>
                  </a:cubicBezTo>
                  <a:cubicBezTo>
                    <a:pt x="0" y="81736"/>
                    <a:pt x="81736" y="0"/>
                    <a:pt x="182563" y="0"/>
                  </a:cubicBezTo>
                  <a:close/>
                </a:path>
              </a:pathLst>
            </a:custGeom>
            <a:solidFill>
              <a:srgbClr val="FE6B65">
                <a:alpha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5F6D97A5-79DA-441F-88E0-23007D91314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1494" y="4886227"/>
              <a:ext cx="939968" cy="76298"/>
            </a:xfrm>
            <a:custGeom>
              <a:avLst/>
              <a:gdLst>
                <a:gd name="connsiteX0" fmla="*/ 777062 w 939968"/>
                <a:gd name="connsiteY0" fmla="*/ 172 h 76298"/>
                <a:gd name="connsiteX1" fmla="*/ 937681 w 939968"/>
                <a:gd name="connsiteY1" fmla="*/ 64178 h 76298"/>
                <a:gd name="connsiteX2" fmla="*/ 937681 w 939968"/>
                <a:gd name="connsiteY2" fmla="*/ 74026 h 76298"/>
                <a:gd name="connsiteX3" fmla="*/ 932344 w 939968"/>
                <a:gd name="connsiteY3" fmla="*/ 76298 h 76298"/>
                <a:gd name="connsiteX4" fmla="*/ 927769 w 939968"/>
                <a:gd name="connsiteY4" fmla="*/ 74783 h 76298"/>
                <a:gd name="connsiteX5" fmla="*/ 644130 w 939968"/>
                <a:gd name="connsiteY5" fmla="*/ 64936 h 76298"/>
                <a:gd name="connsiteX6" fmla="*/ 633456 w 939968"/>
                <a:gd name="connsiteY6" fmla="*/ 63421 h 76298"/>
                <a:gd name="connsiteX7" fmla="*/ 634218 w 939968"/>
                <a:gd name="connsiteY7" fmla="*/ 53574 h 76298"/>
                <a:gd name="connsiteX8" fmla="*/ 777062 w 939968"/>
                <a:gd name="connsiteY8" fmla="*/ 172 h 76298"/>
                <a:gd name="connsiteX9" fmla="*/ 145237 w 939968"/>
                <a:gd name="connsiteY9" fmla="*/ 172 h 76298"/>
                <a:gd name="connsiteX10" fmla="*/ 305856 w 939968"/>
                <a:gd name="connsiteY10" fmla="*/ 64178 h 76298"/>
                <a:gd name="connsiteX11" fmla="*/ 305856 w 939968"/>
                <a:gd name="connsiteY11" fmla="*/ 74026 h 76298"/>
                <a:gd name="connsiteX12" fmla="*/ 300519 w 939968"/>
                <a:gd name="connsiteY12" fmla="*/ 76298 h 76298"/>
                <a:gd name="connsiteX13" fmla="*/ 295944 w 939968"/>
                <a:gd name="connsiteY13" fmla="*/ 74783 h 76298"/>
                <a:gd name="connsiteX14" fmla="*/ 12305 w 939968"/>
                <a:gd name="connsiteY14" fmla="*/ 64936 h 76298"/>
                <a:gd name="connsiteX15" fmla="*/ 1630 w 939968"/>
                <a:gd name="connsiteY15" fmla="*/ 63421 h 76298"/>
                <a:gd name="connsiteX16" fmla="*/ 2393 w 939968"/>
                <a:gd name="connsiteY16" fmla="*/ 53574 h 76298"/>
                <a:gd name="connsiteX17" fmla="*/ 145237 w 939968"/>
                <a:gd name="connsiteY17" fmla="*/ 172 h 76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39968" h="76298">
                  <a:moveTo>
                    <a:pt x="777062" y="172"/>
                  </a:moveTo>
                  <a:cubicBezTo>
                    <a:pt x="825884" y="-1794"/>
                    <a:pt x="882212" y="12764"/>
                    <a:pt x="937681" y="64178"/>
                  </a:cubicBezTo>
                  <a:cubicBezTo>
                    <a:pt x="940731" y="66451"/>
                    <a:pt x="940731" y="70996"/>
                    <a:pt x="937681" y="74026"/>
                  </a:cubicBezTo>
                  <a:cubicBezTo>
                    <a:pt x="936156" y="75541"/>
                    <a:pt x="934631" y="76298"/>
                    <a:pt x="932344" y="76298"/>
                  </a:cubicBezTo>
                  <a:cubicBezTo>
                    <a:pt x="930819" y="76298"/>
                    <a:pt x="929294" y="75541"/>
                    <a:pt x="927769" y="74783"/>
                  </a:cubicBezTo>
                  <a:cubicBezTo>
                    <a:pt x="789000" y="-53232"/>
                    <a:pt x="649468" y="59634"/>
                    <a:pt x="644130" y="64936"/>
                  </a:cubicBezTo>
                  <a:cubicBezTo>
                    <a:pt x="641080" y="67208"/>
                    <a:pt x="636506" y="66451"/>
                    <a:pt x="633456" y="63421"/>
                  </a:cubicBezTo>
                  <a:cubicBezTo>
                    <a:pt x="631168" y="60391"/>
                    <a:pt x="631168" y="55846"/>
                    <a:pt x="634218" y="53574"/>
                  </a:cubicBezTo>
                  <a:cubicBezTo>
                    <a:pt x="635171" y="52627"/>
                    <a:pt x="695692" y="3449"/>
                    <a:pt x="777062" y="172"/>
                  </a:cubicBezTo>
                  <a:close/>
                  <a:moveTo>
                    <a:pt x="145237" y="172"/>
                  </a:moveTo>
                  <a:cubicBezTo>
                    <a:pt x="194059" y="-1794"/>
                    <a:pt x="250386" y="12764"/>
                    <a:pt x="305856" y="64178"/>
                  </a:cubicBezTo>
                  <a:cubicBezTo>
                    <a:pt x="308906" y="66451"/>
                    <a:pt x="308906" y="70996"/>
                    <a:pt x="305856" y="74026"/>
                  </a:cubicBezTo>
                  <a:cubicBezTo>
                    <a:pt x="305093" y="75541"/>
                    <a:pt x="302806" y="76298"/>
                    <a:pt x="300519" y="76298"/>
                  </a:cubicBezTo>
                  <a:cubicBezTo>
                    <a:pt x="298994" y="76298"/>
                    <a:pt x="297469" y="75541"/>
                    <a:pt x="295944" y="74783"/>
                  </a:cubicBezTo>
                  <a:cubicBezTo>
                    <a:pt x="157174" y="-53232"/>
                    <a:pt x="17642" y="59634"/>
                    <a:pt x="12305" y="64936"/>
                  </a:cubicBezTo>
                  <a:cubicBezTo>
                    <a:pt x="9255" y="67208"/>
                    <a:pt x="4680" y="66451"/>
                    <a:pt x="1630" y="63421"/>
                  </a:cubicBezTo>
                  <a:cubicBezTo>
                    <a:pt x="-657" y="60391"/>
                    <a:pt x="-657" y="55846"/>
                    <a:pt x="2393" y="53574"/>
                  </a:cubicBezTo>
                  <a:cubicBezTo>
                    <a:pt x="3346" y="52627"/>
                    <a:pt x="63867" y="3449"/>
                    <a:pt x="145237" y="1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54" name="Freeform 142">
              <a:extLst>
                <a:ext uri="{FF2B5EF4-FFF2-40B4-BE49-F238E27FC236}">
                  <a16:creationId xmlns:a16="http://schemas.microsoft.com/office/drawing/2014/main" id="{8963C517-3360-494E-B797-D63E0A3DC4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0150" y="3708400"/>
              <a:ext cx="1808163" cy="1620838"/>
            </a:xfrm>
            <a:custGeom>
              <a:avLst/>
              <a:gdLst>
                <a:gd name="T0" fmla="*/ 828 w 2374"/>
                <a:gd name="T1" fmla="*/ 1066 h 2131"/>
                <a:gd name="T2" fmla="*/ 1354 w 2374"/>
                <a:gd name="T3" fmla="*/ 1570 h 2131"/>
                <a:gd name="T4" fmla="*/ 1287 w 2374"/>
                <a:gd name="T5" fmla="*/ 1350 h 2131"/>
                <a:gd name="T6" fmla="*/ 2374 w 2374"/>
                <a:gd name="T7" fmla="*/ 2077 h 2131"/>
                <a:gd name="T8" fmla="*/ 2129 w 2374"/>
                <a:gd name="T9" fmla="*/ 1329 h 2131"/>
                <a:gd name="T10" fmla="*/ 828 w 2374"/>
                <a:gd name="T11" fmla="*/ 434 h 2131"/>
                <a:gd name="T12" fmla="*/ 144 w 2374"/>
                <a:gd name="T13" fmla="*/ 1166 h 2131"/>
                <a:gd name="T14" fmla="*/ 0 w 2374"/>
                <a:gd name="T15" fmla="*/ 2131 h 2131"/>
                <a:gd name="T16" fmla="*/ 828 w 2374"/>
                <a:gd name="T17" fmla="*/ 1066 h 2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4" h="2131">
                  <a:moveTo>
                    <a:pt x="828" y="1066"/>
                  </a:moveTo>
                  <a:cubicBezTo>
                    <a:pt x="828" y="1066"/>
                    <a:pt x="868" y="1343"/>
                    <a:pt x="1354" y="1570"/>
                  </a:cubicBezTo>
                  <a:cubicBezTo>
                    <a:pt x="1354" y="1570"/>
                    <a:pt x="1280" y="1434"/>
                    <a:pt x="1287" y="1350"/>
                  </a:cubicBezTo>
                  <a:cubicBezTo>
                    <a:pt x="1287" y="1350"/>
                    <a:pt x="1736" y="2047"/>
                    <a:pt x="2374" y="2077"/>
                  </a:cubicBezTo>
                  <a:cubicBezTo>
                    <a:pt x="2374" y="2077"/>
                    <a:pt x="2099" y="1817"/>
                    <a:pt x="2129" y="1329"/>
                  </a:cubicBezTo>
                  <a:cubicBezTo>
                    <a:pt x="2194" y="291"/>
                    <a:pt x="1512" y="0"/>
                    <a:pt x="828" y="434"/>
                  </a:cubicBezTo>
                  <a:cubicBezTo>
                    <a:pt x="828" y="434"/>
                    <a:pt x="23" y="205"/>
                    <a:pt x="144" y="1166"/>
                  </a:cubicBezTo>
                  <a:cubicBezTo>
                    <a:pt x="239" y="1919"/>
                    <a:pt x="0" y="2131"/>
                    <a:pt x="0" y="2131"/>
                  </a:cubicBezTo>
                  <a:cubicBezTo>
                    <a:pt x="0" y="2131"/>
                    <a:pt x="719" y="1830"/>
                    <a:pt x="828" y="1066"/>
                  </a:cubicBezTo>
                  <a:close/>
                </a:path>
              </a:pathLst>
            </a:custGeom>
            <a:solidFill>
              <a:srgbClr val="0D6D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55" name="Freeform 143">
              <a:extLst>
                <a:ext uri="{FF2B5EF4-FFF2-40B4-BE49-F238E27FC236}">
                  <a16:creationId xmlns:a16="http://schemas.microsoft.com/office/drawing/2014/main" id="{42250029-DB76-429A-B2B3-A363183487D3}"/>
                </a:ext>
              </a:extLst>
            </p:cNvPr>
            <p:cNvSpPr>
              <a:spLocks/>
            </p:cNvSpPr>
            <p:nvPr/>
          </p:nvSpPr>
          <p:spPr bwMode="auto">
            <a:xfrm>
              <a:off x="7318375" y="6553200"/>
              <a:ext cx="1120775" cy="2446338"/>
            </a:xfrm>
            <a:custGeom>
              <a:avLst/>
              <a:gdLst>
                <a:gd name="T0" fmla="*/ 612 w 1472"/>
                <a:gd name="T1" fmla="*/ 0 h 3214"/>
                <a:gd name="T2" fmla="*/ 1472 w 1472"/>
                <a:gd name="T3" fmla="*/ 228 h 3214"/>
                <a:gd name="T4" fmla="*/ 1072 w 1472"/>
                <a:gd name="T5" fmla="*/ 1573 h 3214"/>
                <a:gd name="T6" fmla="*/ 936 w 1472"/>
                <a:gd name="T7" fmla="*/ 1674 h 3214"/>
                <a:gd name="T8" fmla="*/ 645 w 1472"/>
                <a:gd name="T9" fmla="*/ 1674 h 3214"/>
                <a:gd name="T10" fmla="*/ 833 w 1472"/>
                <a:gd name="T11" fmla="*/ 1839 h 3214"/>
                <a:gd name="T12" fmla="*/ 855 w 1472"/>
                <a:gd name="T13" fmla="*/ 2029 h 3214"/>
                <a:gd name="T14" fmla="*/ 0 w 1472"/>
                <a:gd name="T15" fmla="*/ 3214 h 3214"/>
                <a:gd name="T16" fmla="*/ 612 w 1472"/>
                <a:gd name="T17" fmla="*/ 0 h 3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72" h="3214">
                  <a:moveTo>
                    <a:pt x="612" y="0"/>
                  </a:moveTo>
                  <a:lnTo>
                    <a:pt x="1472" y="228"/>
                  </a:lnTo>
                  <a:lnTo>
                    <a:pt x="1072" y="1573"/>
                  </a:lnTo>
                  <a:cubicBezTo>
                    <a:pt x="1054" y="1633"/>
                    <a:pt x="999" y="1674"/>
                    <a:pt x="936" y="1674"/>
                  </a:cubicBezTo>
                  <a:lnTo>
                    <a:pt x="645" y="1674"/>
                  </a:lnTo>
                  <a:lnTo>
                    <a:pt x="833" y="1839"/>
                  </a:lnTo>
                  <a:cubicBezTo>
                    <a:pt x="888" y="1888"/>
                    <a:pt x="898" y="1970"/>
                    <a:pt x="855" y="2029"/>
                  </a:cubicBezTo>
                  <a:lnTo>
                    <a:pt x="0" y="3214"/>
                  </a:lnTo>
                  <a:lnTo>
                    <a:pt x="6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56" name="Freeform 144">
              <a:extLst>
                <a:ext uri="{FF2B5EF4-FFF2-40B4-BE49-F238E27FC236}">
                  <a16:creationId xmlns:a16="http://schemas.microsoft.com/office/drawing/2014/main" id="{EF9ED0F1-B19E-416F-9B78-DAFC6F44F3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25" y="6859588"/>
              <a:ext cx="2105025" cy="4254500"/>
            </a:xfrm>
            <a:custGeom>
              <a:avLst/>
              <a:gdLst>
                <a:gd name="T0" fmla="*/ 2726 w 2766"/>
                <a:gd name="T1" fmla="*/ 0 h 5590"/>
                <a:gd name="T2" fmla="*/ 36 w 2766"/>
                <a:gd name="T3" fmla="*/ 3447 h 5590"/>
                <a:gd name="T4" fmla="*/ 113 w 2766"/>
                <a:gd name="T5" fmla="*/ 3749 h 5590"/>
                <a:gd name="T6" fmla="*/ 2093 w 2766"/>
                <a:gd name="T7" fmla="*/ 5590 h 5590"/>
                <a:gd name="T8" fmla="*/ 2548 w 2766"/>
                <a:gd name="T9" fmla="*/ 4833 h 5590"/>
                <a:gd name="T10" fmla="*/ 1353 w 2766"/>
                <a:gd name="T11" fmla="*/ 3296 h 5590"/>
                <a:gd name="T12" fmla="*/ 2766 w 2766"/>
                <a:gd name="T13" fmla="*/ 1888 h 5590"/>
                <a:gd name="T14" fmla="*/ 2726 w 2766"/>
                <a:gd name="T15" fmla="*/ 0 h 5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66" h="5590">
                  <a:moveTo>
                    <a:pt x="2726" y="0"/>
                  </a:moveTo>
                  <a:cubicBezTo>
                    <a:pt x="2726" y="0"/>
                    <a:pt x="773" y="1258"/>
                    <a:pt x="36" y="3447"/>
                  </a:cubicBezTo>
                  <a:cubicBezTo>
                    <a:pt x="0" y="3554"/>
                    <a:pt x="30" y="3672"/>
                    <a:pt x="113" y="3749"/>
                  </a:cubicBezTo>
                  <a:lnTo>
                    <a:pt x="2093" y="5590"/>
                  </a:lnTo>
                  <a:lnTo>
                    <a:pt x="2548" y="4833"/>
                  </a:lnTo>
                  <a:lnTo>
                    <a:pt x="1353" y="3296"/>
                  </a:lnTo>
                  <a:lnTo>
                    <a:pt x="2766" y="1888"/>
                  </a:lnTo>
                  <a:lnTo>
                    <a:pt x="2726" y="0"/>
                  </a:lnTo>
                  <a:close/>
                </a:path>
              </a:pathLst>
            </a:custGeom>
            <a:gradFill>
              <a:gsLst>
                <a:gs pos="81000">
                  <a:srgbClr val="E1DFFD"/>
                </a:gs>
                <a:gs pos="50000">
                  <a:srgbClr val="F1F6F8"/>
                </a:gs>
                <a:gs pos="100000">
                  <a:srgbClr val="6250FB"/>
                </a:gs>
              </a:gsLst>
              <a:lin ang="2976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BB00C90B-7E71-461B-9DA3-6A392E6A02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5363" y="8331199"/>
              <a:ext cx="765175" cy="601664"/>
            </a:xfrm>
            <a:custGeom>
              <a:avLst/>
              <a:gdLst>
                <a:gd name="connsiteX0" fmla="*/ 746194 w 765175"/>
                <a:gd name="connsiteY0" fmla="*/ 0 h 601664"/>
                <a:gd name="connsiteX1" fmla="*/ 765175 w 765175"/>
                <a:gd name="connsiteY1" fmla="*/ 0 h 601664"/>
                <a:gd name="connsiteX2" fmla="*/ 765175 w 765175"/>
                <a:gd name="connsiteY2" fmla="*/ 422512 h 601664"/>
                <a:gd name="connsiteX3" fmla="*/ 648252 w 765175"/>
                <a:gd name="connsiteY3" fmla="*/ 539750 h 601664"/>
                <a:gd name="connsiteX4" fmla="*/ 634756 w 765175"/>
                <a:gd name="connsiteY4" fmla="*/ 539750 h 601664"/>
                <a:gd name="connsiteX5" fmla="*/ 631597 w 765175"/>
                <a:gd name="connsiteY5" fmla="*/ 557548 h 601664"/>
                <a:gd name="connsiteX6" fmla="*/ 573087 w 765175"/>
                <a:gd name="connsiteY6" fmla="*/ 601664 h 601664"/>
                <a:gd name="connsiteX7" fmla="*/ 509587 w 765175"/>
                <a:gd name="connsiteY7" fmla="*/ 529432 h 601664"/>
                <a:gd name="connsiteX8" fmla="*/ 573087 w 765175"/>
                <a:gd name="connsiteY8" fmla="*/ 457200 h 601664"/>
                <a:gd name="connsiteX9" fmla="*/ 631597 w 765175"/>
                <a:gd name="connsiteY9" fmla="*/ 501316 h 601664"/>
                <a:gd name="connsiteX10" fmla="*/ 634906 w 765175"/>
                <a:gd name="connsiteY10" fmla="*/ 519957 h 601664"/>
                <a:gd name="connsiteX11" fmla="*/ 648252 w 765175"/>
                <a:gd name="connsiteY11" fmla="*/ 519957 h 601664"/>
                <a:gd name="connsiteX12" fmla="*/ 746194 w 765175"/>
                <a:gd name="connsiteY12" fmla="*/ 422512 h 601664"/>
                <a:gd name="connsiteX13" fmla="*/ 0 w 765175"/>
                <a:gd name="connsiteY13" fmla="*/ 0 h 601664"/>
                <a:gd name="connsiteX14" fmla="*/ 18981 w 765175"/>
                <a:gd name="connsiteY14" fmla="*/ 0 h 601664"/>
                <a:gd name="connsiteX15" fmla="*/ 18981 w 765175"/>
                <a:gd name="connsiteY15" fmla="*/ 422512 h 601664"/>
                <a:gd name="connsiteX16" fmla="*/ 116923 w 765175"/>
                <a:gd name="connsiteY16" fmla="*/ 519957 h 601664"/>
                <a:gd name="connsiteX17" fmla="*/ 131857 w 765175"/>
                <a:gd name="connsiteY17" fmla="*/ 519957 h 601664"/>
                <a:gd name="connsiteX18" fmla="*/ 135165 w 765175"/>
                <a:gd name="connsiteY18" fmla="*/ 501316 h 601664"/>
                <a:gd name="connsiteX19" fmla="*/ 193675 w 765175"/>
                <a:gd name="connsiteY19" fmla="*/ 457200 h 601664"/>
                <a:gd name="connsiteX20" fmla="*/ 257175 w 765175"/>
                <a:gd name="connsiteY20" fmla="*/ 529432 h 601664"/>
                <a:gd name="connsiteX21" fmla="*/ 193675 w 765175"/>
                <a:gd name="connsiteY21" fmla="*/ 601664 h 601664"/>
                <a:gd name="connsiteX22" fmla="*/ 135165 w 765175"/>
                <a:gd name="connsiteY22" fmla="*/ 557548 h 601664"/>
                <a:gd name="connsiteX23" fmla="*/ 132007 w 765175"/>
                <a:gd name="connsiteY23" fmla="*/ 539750 h 601664"/>
                <a:gd name="connsiteX24" fmla="*/ 116923 w 765175"/>
                <a:gd name="connsiteY24" fmla="*/ 539750 h 601664"/>
                <a:gd name="connsiteX25" fmla="*/ 0 w 765175"/>
                <a:gd name="connsiteY25" fmla="*/ 422512 h 601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65175" h="601664">
                  <a:moveTo>
                    <a:pt x="746194" y="0"/>
                  </a:moveTo>
                  <a:lnTo>
                    <a:pt x="765175" y="0"/>
                  </a:lnTo>
                  <a:lnTo>
                    <a:pt x="765175" y="422512"/>
                  </a:lnTo>
                  <a:cubicBezTo>
                    <a:pt x="765175" y="487221"/>
                    <a:pt x="712788" y="539750"/>
                    <a:pt x="648252" y="539750"/>
                  </a:cubicBezTo>
                  <a:lnTo>
                    <a:pt x="634756" y="539750"/>
                  </a:lnTo>
                  <a:lnTo>
                    <a:pt x="631597" y="557548"/>
                  </a:lnTo>
                  <a:cubicBezTo>
                    <a:pt x="621957" y="583473"/>
                    <a:pt x="599390" y="601664"/>
                    <a:pt x="573087" y="601664"/>
                  </a:cubicBezTo>
                  <a:cubicBezTo>
                    <a:pt x="538017" y="601664"/>
                    <a:pt x="509587" y="569325"/>
                    <a:pt x="509587" y="529432"/>
                  </a:cubicBezTo>
                  <a:cubicBezTo>
                    <a:pt x="509587" y="489539"/>
                    <a:pt x="538017" y="457200"/>
                    <a:pt x="573087" y="457200"/>
                  </a:cubicBezTo>
                  <a:cubicBezTo>
                    <a:pt x="599390" y="457200"/>
                    <a:pt x="621957" y="475391"/>
                    <a:pt x="631597" y="501316"/>
                  </a:cubicBezTo>
                  <a:lnTo>
                    <a:pt x="634906" y="519957"/>
                  </a:lnTo>
                  <a:lnTo>
                    <a:pt x="648252" y="519957"/>
                  </a:lnTo>
                  <a:cubicBezTo>
                    <a:pt x="702158" y="519957"/>
                    <a:pt x="746194" y="476563"/>
                    <a:pt x="746194" y="422512"/>
                  </a:cubicBezTo>
                  <a:close/>
                  <a:moveTo>
                    <a:pt x="0" y="0"/>
                  </a:moveTo>
                  <a:lnTo>
                    <a:pt x="18981" y="0"/>
                  </a:lnTo>
                  <a:lnTo>
                    <a:pt x="18981" y="422512"/>
                  </a:lnTo>
                  <a:cubicBezTo>
                    <a:pt x="18981" y="476563"/>
                    <a:pt x="63017" y="519957"/>
                    <a:pt x="116923" y="519957"/>
                  </a:cubicBezTo>
                  <a:lnTo>
                    <a:pt x="131857" y="519957"/>
                  </a:lnTo>
                  <a:lnTo>
                    <a:pt x="135165" y="501316"/>
                  </a:lnTo>
                  <a:cubicBezTo>
                    <a:pt x="144805" y="475391"/>
                    <a:pt x="167373" y="457200"/>
                    <a:pt x="193675" y="457200"/>
                  </a:cubicBezTo>
                  <a:cubicBezTo>
                    <a:pt x="228745" y="457200"/>
                    <a:pt x="257175" y="489539"/>
                    <a:pt x="257175" y="529432"/>
                  </a:cubicBezTo>
                  <a:cubicBezTo>
                    <a:pt x="257175" y="569325"/>
                    <a:pt x="228745" y="601664"/>
                    <a:pt x="193675" y="601664"/>
                  </a:cubicBezTo>
                  <a:cubicBezTo>
                    <a:pt x="167373" y="601664"/>
                    <a:pt x="144805" y="583473"/>
                    <a:pt x="135165" y="557548"/>
                  </a:cubicBezTo>
                  <a:lnTo>
                    <a:pt x="132007" y="539750"/>
                  </a:lnTo>
                  <a:lnTo>
                    <a:pt x="116923" y="539750"/>
                  </a:lnTo>
                  <a:cubicBezTo>
                    <a:pt x="52387" y="539750"/>
                    <a:pt x="0" y="487221"/>
                    <a:pt x="0" y="422512"/>
                  </a:cubicBezTo>
                  <a:close/>
                </a:path>
              </a:pathLst>
            </a:custGeom>
            <a:solidFill>
              <a:srgbClr val="2420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B5F8AEA4-A10F-4992-B097-F6C81DED6A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9487" y="6262688"/>
              <a:ext cx="1808162" cy="2093913"/>
            </a:xfrm>
            <a:custGeom>
              <a:avLst/>
              <a:gdLst>
                <a:gd name="connsiteX0" fmla="*/ 1490662 w 1808162"/>
                <a:gd name="connsiteY0" fmla="*/ 47625 h 2093913"/>
                <a:gd name="connsiteX1" fmla="*/ 1808162 w 1808162"/>
                <a:gd name="connsiteY1" fmla="*/ 796199 h 2093913"/>
                <a:gd name="connsiteX2" fmla="*/ 1808162 w 1808162"/>
                <a:gd name="connsiteY2" fmla="*/ 1119188 h 2093913"/>
                <a:gd name="connsiteX3" fmla="*/ 1760309 w 1808162"/>
                <a:gd name="connsiteY3" fmla="*/ 1119188 h 2093913"/>
                <a:gd name="connsiteX4" fmla="*/ 1760309 w 1808162"/>
                <a:gd name="connsiteY4" fmla="*/ 796199 h 2093913"/>
                <a:gd name="connsiteX5" fmla="*/ 1490662 w 1808162"/>
                <a:gd name="connsiteY5" fmla="*/ 112223 h 2093913"/>
                <a:gd name="connsiteX6" fmla="*/ 755083 w 1808162"/>
                <a:gd name="connsiteY6" fmla="*/ 0 h 2093913"/>
                <a:gd name="connsiteX7" fmla="*/ 755083 w 1808162"/>
                <a:gd name="connsiteY7" fmla="*/ 59348 h 2093913"/>
                <a:gd name="connsiteX8" fmla="*/ 423639 w 1808162"/>
                <a:gd name="connsiteY8" fmla="*/ 796631 h 2093913"/>
                <a:gd name="connsiteX9" fmla="*/ 423639 w 1808162"/>
                <a:gd name="connsiteY9" fmla="*/ 1366522 h 2093913"/>
                <a:gd name="connsiteX10" fmla="*/ 798513 w 1808162"/>
                <a:gd name="connsiteY10" fmla="*/ 1763696 h 2093913"/>
                <a:gd name="connsiteX11" fmla="*/ 798513 w 1808162"/>
                <a:gd name="connsiteY11" fmla="*/ 2093913 h 2093913"/>
                <a:gd name="connsiteX12" fmla="*/ 749749 w 1808162"/>
                <a:gd name="connsiteY12" fmla="*/ 2093913 h 2093913"/>
                <a:gd name="connsiteX13" fmla="*/ 749749 w 1808162"/>
                <a:gd name="connsiteY13" fmla="*/ 1763696 h 2093913"/>
                <a:gd name="connsiteX14" fmla="*/ 399257 w 1808162"/>
                <a:gd name="connsiteY14" fmla="*/ 1413696 h 2093913"/>
                <a:gd name="connsiteX15" fmla="*/ 48764 w 1808162"/>
                <a:gd name="connsiteY15" fmla="*/ 1763696 h 2093913"/>
                <a:gd name="connsiteX16" fmla="*/ 48764 w 1808162"/>
                <a:gd name="connsiteY16" fmla="*/ 2093913 h 2093913"/>
                <a:gd name="connsiteX17" fmla="*/ 0 w 1808162"/>
                <a:gd name="connsiteY17" fmla="*/ 2093913 h 2093913"/>
                <a:gd name="connsiteX18" fmla="*/ 0 w 1808162"/>
                <a:gd name="connsiteY18" fmla="*/ 1763696 h 2093913"/>
                <a:gd name="connsiteX19" fmla="*/ 374875 w 1808162"/>
                <a:gd name="connsiteY19" fmla="*/ 1366522 h 2093913"/>
                <a:gd name="connsiteX20" fmla="*/ 374875 w 1808162"/>
                <a:gd name="connsiteY20" fmla="*/ 796631 h 2093913"/>
                <a:gd name="connsiteX21" fmla="*/ 755083 w 1808162"/>
                <a:gd name="connsiteY21" fmla="*/ 0 h 209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808162" h="2093913">
                  <a:moveTo>
                    <a:pt x="1490662" y="47625"/>
                  </a:moveTo>
                  <a:cubicBezTo>
                    <a:pt x="1682074" y="209500"/>
                    <a:pt x="1808162" y="484610"/>
                    <a:pt x="1808162" y="796199"/>
                  </a:cubicBezTo>
                  <a:lnTo>
                    <a:pt x="1808162" y="1119188"/>
                  </a:lnTo>
                  <a:lnTo>
                    <a:pt x="1760309" y="1119188"/>
                  </a:lnTo>
                  <a:lnTo>
                    <a:pt x="1760309" y="796199"/>
                  </a:lnTo>
                  <a:cubicBezTo>
                    <a:pt x="1760309" y="516529"/>
                    <a:pt x="1653970" y="267258"/>
                    <a:pt x="1490662" y="112223"/>
                  </a:cubicBezTo>
                  <a:close/>
                  <a:moveTo>
                    <a:pt x="755083" y="0"/>
                  </a:moveTo>
                  <a:lnTo>
                    <a:pt x="755083" y="59348"/>
                  </a:lnTo>
                  <a:cubicBezTo>
                    <a:pt x="556978" y="207718"/>
                    <a:pt x="423639" y="482392"/>
                    <a:pt x="423639" y="796631"/>
                  </a:cubicBezTo>
                  <a:lnTo>
                    <a:pt x="423639" y="1366522"/>
                  </a:lnTo>
                  <a:cubicBezTo>
                    <a:pt x="633934" y="1378696"/>
                    <a:pt x="798513" y="1552935"/>
                    <a:pt x="798513" y="1763696"/>
                  </a:cubicBezTo>
                  <a:lnTo>
                    <a:pt x="798513" y="2093913"/>
                  </a:lnTo>
                  <a:lnTo>
                    <a:pt x="749749" y="2093913"/>
                  </a:lnTo>
                  <a:lnTo>
                    <a:pt x="749749" y="1763696"/>
                  </a:lnTo>
                  <a:cubicBezTo>
                    <a:pt x="749749" y="1571196"/>
                    <a:pt x="592789" y="1413696"/>
                    <a:pt x="399257" y="1413696"/>
                  </a:cubicBezTo>
                  <a:cubicBezTo>
                    <a:pt x="205724" y="1413696"/>
                    <a:pt x="48764" y="1571196"/>
                    <a:pt x="48764" y="1763696"/>
                  </a:cubicBezTo>
                  <a:lnTo>
                    <a:pt x="48764" y="2093913"/>
                  </a:lnTo>
                  <a:lnTo>
                    <a:pt x="0" y="2093913"/>
                  </a:lnTo>
                  <a:lnTo>
                    <a:pt x="0" y="1763696"/>
                  </a:lnTo>
                  <a:cubicBezTo>
                    <a:pt x="0" y="1552935"/>
                    <a:pt x="164579" y="1378696"/>
                    <a:pt x="374875" y="1366522"/>
                  </a:cubicBezTo>
                  <a:lnTo>
                    <a:pt x="374875" y="796631"/>
                  </a:lnTo>
                  <a:cubicBezTo>
                    <a:pt x="374875" y="451957"/>
                    <a:pt x="529548" y="152174"/>
                    <a:pt x="755083" y="0"/>
                  </a:cubicBezTo>
                  <a:close/>
                </a:path>
              </a:pathLst>
            </a:custGeom>
            <a:solidFill>
              <a:srgbClr val="F9A6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59" name="Freeform 151">
              <a:extLst>
                <a:ext uri="{FF2B5EF4-FFF2-40B4-BE49-F238E27FC236}">
                  <a16:creationId xmlns:a16="http://schemas.microsoft.com/office/drawing/2014/main" id="{669FDB57-DB60-4502-904E-E7DD71C23C8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5713" y="7818438"/>
              <a:ext cx="2500313" cy="3279775"/>
            </a:xfrm>
            <a:custGeom>
              <a:avLst/>
              <a:gdLst>
                <a:gd name="T0" fmla="*/ 2443 w 3286"/>
                <a:gd name="T1" fmla="*/ 576 h 4311"/>
                <a:gd name="T2" fmla="*/ 2278 w 3286"/>
                <a:gd name="T3" fmla="*/ 376 h 4311"/>
                <a:gd name="T4" fmla="*/ 2301 w 3286"/>
                <a:gd name="T5" fmla="*/ 236 h 4311"/>
                <a:gd name="T6" fmla="*/ 2156 w 3286"/>
                <a:gd name="T7" fmla="*/ 21 h 4311"/>
                <a:gd name="T8" fmla="*/ 1928 w 3286"/>
                <a:gd name="T9" fmla="*/ 149 h 4311"/>
                <a:gd name="T10" fmla="*/ 1880 w 3286"/>
                <a:gd name="T11" fmla="*/ 286 h 4311"/>
                <a:gd name="T12" fmla="*/ 1639 w 3286"/>
                <a:gd name="T13" fmla="*/ 395 h 4311"/>
                <a:gd name="T14" fmla="*/ 753 w 3286"/>
                <a:gd name="T15" fmla="*/ 291 h 4311"/>
                <a:gd name="T16" fmla="*/ 0 w 3286"/>
                <a:gd name="T17" fmla="*/ 3649 h 4311"/>
                <a:gd name="T18" fmla="*/ 2468 w 3286"/>
                <a:gd name="T19" fmla="*/ 4311 h 4311"/>
                <a:gd name="T20" fmla="*/ 3286 w 3286"/>
                <a:gd name="T21" fmla="*/ 766 h 4311"/>
                <a:gd name="T22" fmla="*/ 2443 w 3286"/>
                <a:gd name="T23" fmla="*/ 576 h 4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6" h="4311">
                  <a:moveTo>
                    <a:pt x="2443" y="576"/>
                  </a:moveTo>
                  <a:lnTo>
                    <a:pt x="2278" y="376"/>
                  </a:lnTo>
                  <a:lnTo>
                    <a:pt x="2301" y="236"/>
                  </a:lnTo>
                  <a:cubicBezTo>
                    <a:pt x="2317" y="137"/>
                    <a:pt x="2254" y="43"/>
                    <a:pt x="2156" y="21"/>
                  </a:cubicBezTo>
                  <a:cubicBezTo>
                    <a:pt x="2060" y="0"/>
                    <a:pt x="1961" y="55"/>
                    <a:pt x="1928" y="149"/>
                  </a:cubicBezTo>
                  <a:lnTo>
                    <a:pt x="1880" y="286"/>
                  </a:lnTo>
                  <a:lnTo>
                    <a:pt x="1639" y="395"/>
                  </a:lnTo>
                  <a:lnTo>
                    <a:pt x="753" y="291"/>
                  </a:lnTo>
                  <a:lnTo>
                    <a:pt x="0" y="3649"/>
                  </a:lnTo>
                  <a:lnTo>
                    <a:pt x="2468" y="4311"/>
                  </a:lnTo>
                  <a:lnTo>
                    <a:pt x="3286" y="766"/>
                  </a:lnTo>
                  <a:lnTo>
                    <a:pt x="2443" y="576"/>
                  </a:lnTo>
                  <a:close/>
                </a:path>
              </a:pathLst>
            </a:custGeom>
            <a:solidFill>
              <a:srgbClr val="6250FB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60" name="Freeform 152">
              <a:extLst>
                <a:ext uri="{FF2B5EF4-FFF2-40B4-BE49-F238E27FC236}">
                  <a16:creationId xmlns:a16="http://schemas.microsoft.com/office/drawing/2014/main" id="{AC421B28-F83D-47BF-9DCA-2E662AC4B94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5713" y="8039100"/>
              <a:ext cx="2386013" cy="2962275"/>
            </a:xfrm>
            <a:custGeom>
              <a:avLst/>
              <a:gdLst>
                <a:gd name="T0" fmla="*/ 0 w 3137"/>
                <a:gd name="T1" fmla="*/ 3358 h 3893"/>
                <a:gd name="T2" fmla="*/ 2384 w 3137"/>
                <a:gd name="T3" fmla="*/ 3893 h 3893"/>
                <a:gd name="T4" fmla="*/ 3137 w 3137"/>
                <a:gd name="T5" fmla="*/ 535 h 3893"/>
                <a:gd name="T6" fmla="*/ 753 w 3137"/>
                <a:gd name="T7" fmla="*/ 0 h 3893"/>
                <a:gd name="T8" fmla="*/ 0 w 3137"/>
                <a:gd name="T9" fmla="*/ 3358 h 38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37" h="3893">
                  <a:moveTo>
                    <a:pt x="0" y="3358"/>
                  </a:moveTo>
                  <a:lnTo>
                    <a:pt x="2384" y="3893"/>
                  </a:lnTo>
                  <a:lnTo>
                    <a:pt x="3137" y="535"/>
                  </a:lnTo>
                  <a:lnTo>
                    <a:pt x="753" y="0"/>
                  </a:lnTo>
                  <a:lnTo>
                    <a:pt x="0" y="3358"/>
                  </a:lnTo>
                  <a:close/>
                </a:path>
              </a:pathLst>
            </a:custGeom>
            <a:gradFill>
              <a:gsLst>
                <a:gs pos="0">
                  <a:srgbClr val="5C99CF"/>
                </a:gs>
                <a:gs pos="89000">
                  <a:srgbClr val="90CBFE"/>
                </a:gs>
              </a:gsLst>
              <a:lin ang="162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61" name="Freeform 153">
              <a:extLst>
                <a:ext uri="{FF2B5EF4-FFF2-40B4-BE49-F238E27FC236}">
                  <a16:creationId xmlns:a16="http://schemas.microsoft.com/office/drawing/2014/main" id="{ED284EF8-F24C-4BDC-B32E-1463907C4BF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8750" y="8196263"/>
              <a:ext cx="2052638" cy="2589213"/>
            </a:xfrm>
            <a:custGeom>
              <a:avLst/>
              <a:gdLst>
                <a:gd name="T0" fmla="*/ 2037 w 2697"/>
                <a:gd name="T1" fmla="*/ 3402 h 3402"/>
                <a:gd name="T2" fmla="*/ 0 w 2697"/>
                <a:gd name="T3" fmla="*/ 2946 h 3402"/>
                <a:gd name="T4" fmla="*/ 661 w 2697"/>
                <a:gd name="T5" fmla="*/ 0 h 3402"/>
                <a:gd name="T6" fmla="*/ 2697 w 2697"/>
                <a:gd name="T7" fmla="*/ 457 h 3402"/>
                <a:gd name="T8" fmla="*/ 2037 w 2697"/>
                <a:gd name="T9" fmla="*/ 3402 h 3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97" h="3402">
                  <a:moveTo>
                    <a:pt x="2037" y="3402"/>
                  </a:moveTo>
                  <a:lnTo>
                    <a:pt x="0" y="2946"/>
                  </a:lnTo>
                  <a:lnTo>
                    <a:pt x="661" y="0"/>
                  </a:lnTo>
                  <a:lnTo>
                    <a:pt x="2697" y="457"/>
                  </a:lnTo>
                  <a:lnTo>
                    <a:pt x="2037" y="34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62" name="Freeform 154">
              <a:extLst>
                <a:ext uri="{FF2B5EF4-FFF2-40B4-BE49-F238E27FC236}">
                  <a16:creationId xmlns:a16="http://schemas.microsoft.com/office/drawing/2014/main" id="{817B153E-3346-494A-828B-F7A182B5233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5663" y="7891463"/>
              <a:ext cx="1128713" cy="684213"/>
            </a:xfrm>
            <a:custGeom>
              <a:avLst/>
              <a:gdLst>
                <a:gd name="T0" fmla="*/ 1483 w 1483"/>
                <a:gd name="T1" fmla="*/ 899 h 899"/>
                <a:gd name="T2" fmla="*/ 0 w 1483"/>
                <a:gd name="T3" fmla="*/ 567 h 899"/>
                <a:gd name="T4" fmla="*/ 645 w 1483"/>
                <a:gd name="T5" fmla="*/ 272 h 899"/>
                <a:gd name="T6" fmla="*/ 689 w 1483"/>
                <a:gd name="T7" fmla="*/ 142 h 899"/>
                <a:gd name="T8" fmla="*/ 903 w 1483"/>
                <a:gd name="T9" fmla="*/ 21 h 899"/>
                <a:gd name="T10" fmla="*/ 1044 w 1483"/>
                <a:gd name="T11" fmla="*/ 225 h 899"/>
                <a:gd name="T12" fmla="*/ 1026 w 1483"/>
                <a:gd name="T13" fmla="*/ 358 h 899"/>
                <a:gd name="T14" fmla="*/ 1483 w 1483"/>
                <a:gd name="T15" fmla="*/ 899 h 8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3" h="899">
                  <a:moveTo>
                    <a:pt x="1483" y="899"/>
                  </a:moveTo>
                  <a:lnTo>
                    <a:pt x="0" y="567"/>
                  </a:lnTo>
                  <a:lnTo>
                    <a:pt x="645" y="272"/>
                  </a:lnTo>
                  <a:lnTo>
                    <a:pt x="689" y="142"/>
                  </a:lnTo>
                  <a:cubicBezTo>
                    <a:pt x="718" y="52"/>
                    <a:pt x="811" y="0"/>
                    <a:pt x="903" y="21"/>
                  </a:cubicBezTo>
                  <a:cubicBezTo>
                    <a:pt x="996" y="42"/>
                    <a:pt x="1058" y="131"/>
                    <a:pt x="1044" y="225"/>
                  </a:cubicBezTo>
                  <a:lnTo>
                    <a:pt x="1026" y="358"/>
                  </a:lnTo>
                  <a:lnTo>
                    <a:pt x="1483" y="899"/>
                  </a:lnTo>
                  <a:close/>
                </a:path>
              </a:pathLst>
            </a:custGeom>
            <a:solidFill>
              <a:srgbClr val="5C99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63" name="Freeform 155">
              <a:extLst>
                <a:ext uri="{FF2B5EF4-FFF2-40B4-BE49-F238E27FC236}">
                  <a16:creationId xmlns:a16="http://schemas.microsoft.com/office/drawing/2014/main" id="{13E3F4C8-758A-4A41-8C00-A1FD5495BBE7}"/>
                </a:ext>
              </a:extLst>
            </p:cNvPr>
            <p:cNvSpPr>
              <a:spLocks/>
            </p:cNvSpPr>
            <p:nvPr/>
          </p:nvSpPr>
          <p:spPr bwMode="auto">
            <a:xfrm>
              <a:off x="7786688" y="7978775"/>
              <a:ext cx="147638" cy="153988"/>
            </a:xfrm>
            <a:custGeom>
              <a:avLst/>
              <a:gdLst>
                <a:gd name="T0" fmla="*/ 183 w 194"/>
                <a:gd name="T1" fmla="*/ 121 h 202"/>
                <a:gd name="T2" fmla="*/ 78 w 194"/>
                <a:gd name="T3" fmla="*/ 190 h 202"/>
                <a:gd name="T4" fmla="*/ 11 w 194"/>
                <a:gd name="T5" fmla="*/ 81 h 202"/>
                <a:gd name="T6" fmla="*/ 116 w 194"/>
                <a:gd name="T7" fmla="*/ 11 h 202"/>
                <a:gd name="T8" fmla="*/ 183 w 194"/>
                <a:gd name="T9" fmla="*/ 121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4" h="202">
                  <a:moveTo>
                    <a:pt x="183" y="121"/>
                  </a:moveTo>
                  <a:cubicBezTo>
                    <a:pt x="173" y="170"/>
                    <a:pt x="125" y="202"/>
                    <a:pt x="78" y="190"/>
                  </a:cubicBezTo>
                  <a:cubicBezTo>
                    <a:pt x="30" y="179"/>
                    <a:pt x="0" y="130"/>
                    <a:pt x="11" y="81"/>
                  </a:cubicBezTo>
                  <a:cubicBezTo>
                    <a:pt x="21" y="31"/>
                    <a:pt x="69" y="0"/>
                    <a:pt x="116" y="11"/>
                  </a:cubicBezTo>
                  <a:cubicBezTo>
                    <a:pt x="164" y="22"/>
                    <a:pt x="194" y="71"/>
                    <a:pt x="183" y="1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78F3EB7C-EB63-4A26-9F53-6AB3031D1ED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9251" y="8488039"/>
              <a:ext cx="1535762" cy="2077097"/>
            </a:xfrm>
            <a:custGeom>
              <a:avLst/>
              <a:gdLst>
                <a:gd name="connsiteX0" fmla="*/ 19289 w 1535762"/>
                <a:gd name="connsiteY0" fmla="*/ 1798071 h 2077097"/>
                <a:gd name="connsiteX1" fmla="*/ 1116924 w 1535762"/>
                <a:gd name="connsiteY1" fmla="*/ 2046371 h 2077097"/>
                <a:gd name="connsiteX2" fmla="*/ 1128342 w 1535762"/>
                <a:gd name="connsiteY2" fmla="*/ 2064651 h 2077097"/>
                <a:gd name="connsiteX3" fmla="*/ 1110073 w 1535762"/>
                <a:gd name="connsiteY3" fmla="*/ 2076838 h 2077097"/>
                <a:gd name="connsiteX4" fmla="*/ 12439 w 1535762"/>
                <a:gd name="connsiteY4" fmla="*/ 1827776 h 2077097"/>
                <a:gd name="connsiteX5" fmla="*/ 260 w 1535762"/>
                <a:gd name="connsiteY5" fmla="*/ 1809496 h 2077097"/>
                <a:gd name="connsiteX6" fmla="*/ 19289 w 1535762"/>
                <a:gd name="connsiteY6" fmla="*/ 1798071 h 2077097"/>
                <a:gd name="connsiteX7" fmla="*/ 58976 w 1535762"/>
                <a:gd name="connsiteY7" fmla="*/ 1618684 h 2077097"/>
                <a:gd name="connsiteX8" fmla="*/ 1156611 w 1535762"/>
                <a:gd name="connsiteY8" fmla="*/ 1866984 h 2077097"/>
                <a:gd name="connsiteX9" fmla="*/ 1168790 w 1535762"/>
                <a:gd name="connsiteY9" fmla="*/ 1885264 h 2077097"/>
                <a:gd name="connsiteX10" fmla="*/ 1149760 w 1535762"/>
                <a:gd name="connsiteY10" fmla="*/ 1897451 h 2077097"/>
                <a:gd name="connsiteX11" fmla="*/ 52126 w 1535762"/>
                <a:gd name="connsiteY11" fmla="*/ 1649150 h 2077097"/>
                <a:gd name="connsiteX12" fmla="*/ 40708 w 1535762"/>
                <a:gd name="connsiteY12" fmla="*/ 1630109 h 2077097"/>
                <a:gd name="connsiteX13" fmla="*/ 58976 w 1535762"/>
                <a:gd name="connsiteY13" fmla="*/ 1618684 h 2077097"/>
                <a:gd name="connsiteX14" fmla="*/ 132001 w 1535762"/>
                <a:gd name="connsiteY14" fmla="*/ 1300422 h 2077097"/>
                <a:gd name="connsiteX15" fmla="*/ 1229636 w 1535762"/>
                <a:gd name="connsiteY15" fmla="*/ 1549484 h 2077097"/>
                <a:gd name="connsiteX16" fmla="*/ 1241054 w 1535762"/>
                <a:gd name="connsiteY16" fmla="*/ 1567764 h 2077097"/>
                <a:gd name="connsiteX17" fmla="*/ 1222785 w 1535762"/>
                <a:gd name="connsiteY17" fmla="*/ 1579951 h 2077097"/>
                <a:gd name="connsiteX18" fmla="*/ 125151 w 1535762"/>
                <a:gd name="connsiteY18" fmla="*/ 1330889 h 2077097"/>
                <a:gd name="connsiteX19" fmla="*/ 112972 w 1535762"/>
                <a:gd name="connsiteY19" fmla="*/ 1312609 h 2077097"/>
                <a:gd name="connsiteX20" fmla="*/ 132001 w 1535762"/>
                <a:gd name="connsiteY20" fmla="*/ 1300422 h 2077097"/>
                <a:gd name="connsiteX21" fmla="*/ 171689 w 1535762"/>
                <a:gd name="connsiteY21" fmla="*/ 1121783 h 2077097"/>
                <a:gd name="connsiteX22" fmla="*/ 1269324 w 1535762"/>
                <a:gd name="connsiteY22" fmla="*/ 1368689 h 2077097"/>
                <a:gd name="connsiteX23" fmla="*/ 1281503 w 1535762"/>
                <a:gd name="connsiteY23" fmla="*/ 1386866 h 2077097"/>
                <a:gd name="connsiteX24" fmla="*/ 1262473 w 1535762"/>
                <a:gd name="connsiteY24" fmla="*/ 1398984 h 2077097"/>
                <a:gd name="connsiteX25" fmla="*/ 164839 w 1535762"/>
                <a:gd name="connsiteY25" fmla="*/ 1151321 h 2077097"/>
                <a:gd name="connsiteX26" fmla="*/ 153421 w 1535762"/>
                <a:gd name="connsiteY26" fmla="*/ 1133144 h 2077097"/>
                <a:gd name="connsiteX27" fmla="*/ 171689 w 1535762"/>
                <a:gd name="connsiteY27" fmla="*/ 1121783 h 2077097"/>
                <a:gd name="connsiteX28" fmla="*/ 212964 w 1535762"/>
                <a:gd name="connsiteY28" fmla="*/ 940821 h 2077097"/>
                <a:gd name="connsiteX29" fmla="*/ 1311360 w 1535762"/>
                <a:gd name="connsiteY29" fmla="*/ 1189121 h 2077097"/>
                <a:gd name="connsiteX30" fmla="*/ 1322778 w 1535762"/>
                <a:gd name="connsiteY30" fmla="*/ 1207401 h 2077097"/>
                <a:gd name="connsiteX31" fmla="*/ 1304509 w 1535762"/>
                <a:gd name="connsiteY31" fmla="*/ 1219588 h 2077097"/>
                <a:gd name="connsiteX32" fmla="*/ 206114 w 1535762"/>
                <a:gd name="connsiteY32" fmla="*/ 970526 h 2077097"/>
                <a:gd name="connsiteX33" fmla="*/ 194696 w 1535762"/>
                <a:gd name="connsiteY33" fmla="*/ 952246 h 2077097"/>
                <a:gd name="connsiteX34" fmla="*/ 212964 w 1535762"/>
                <a:gd name="connsiteY34" fmla="*/ 940821 h 2077097"/>
                <a:gd name="connsiteX35" fmla="*/ 254239 w 1535762"/>
                <a:gd name="connsiteY35" fmla="*/ 761434 h 2077097"/>
                <a:gd name="connsiteX36" fmla="*/ 1351874 w 1535762"/>
                <a:gd name="connsiteY36" fmla="*/ 1009734 h 2077097"/>
                <a:gd name="connsiteX37" fmla="*/ 1363292 w 1535762"/>
                <a:gd name="connsiteY37" fmla="*/ 1028014 h 2077097"/>
                <a:gd name="connsiteX38" fmla="*/ 1345023 w 1535762"/>
                <a:gd name="connsiteY38" fmla="*/ 1040201 h 2077097"/>
                <a:gd name="connsiteX39" fmla="*/ 247389 w 1535762"/>
                <a:gd name="connsiteY39" fmla="*/ 791139 h 2077097"/>
                <a:gd name="connsiteX40" fmla="*/ 235210 w 1535762"/>
                <a:gd name="connsiteY40" fmla="*/ 772859 h 2077097"/>
                <a:gd name="connsiteX41" fmla="*/ 254239 w 1535762"/>
                <a:gd name="connsiteY41" fmla="*/ 761434 h 2077097"/>
                <a:gd name="connsiteX42" fmla="*/ 344726 w 1535762"/>
                <a:gd name="connsiteY42" fmla="*/ 359034 h 2077097"/>
                <a:gd name="connsiteX43" fmla="*/ 1442361 w 1535762"/>
                <a:gd name="connsiteY43" fmla="*/ 607335 h 2077097"/>
                <a:gd name="connsiteX44" fmla="*/ 1454540 w 1535762"/>
                <a:gd name="connsiteY44" fmla="*/ 626376 h 2077097"/>
                <a:gd name="connsiteX45" fmla="*/ 1435510 w 1535762"/>
                <a:gd name="connsiteY45" fmla="*/ 637801 h 2077097"/>
                <a:gd name="connsiteX46" fmla="*/ 337876 w 1535762"/>
                <a:gd name="connsiteY46" fmla="*/ 389501 h 2077097"/>
                <a:gd name="connsiteX47" fmla="*/ 326458 w 1535762"/>
                <a:gd name="connsiteY47" fmla="*/ 371221 h 2077097"/>
                <a:gd name="connsiteX48" fmla="*/ 344726 w 1535762"/>
                <a:gd name="connsiteY48" fmla="*/ 359034 h 2077097"/>
                <a:gd name="connsiteX49" fmla="*/ 386001 w 1535762"/>
                <a:gd name="connsiteY49" fmla="*/ 179647 h 2077097"/>
                <a:gd name="connsiteX50" fmla="*/ 1483636 w 1535762"/>
                <a:gd name="connsiteY50" fmla="*/ 428709 h 2077097"/>
                <a:gd name="connsiteX51" fmla="*/ 1495054 w 1535762"/>
                <a:gd name="connsiteY51" fmla="*/ 446989 h 2077097"/>
                <a:gd name="connsiteX52" fmla="*/ 1476785 w 1535762"/>
                <a:gd name="connsiteY52" fmla="*/ 458414 h 2077097"/>
                <a:gd name="connsiteX53" fmla="*/ 379151 w 1535762"/>
                <a:gd name="connsiteY53" fmla="*/ 210114 h 2077097"/>
                <a:gd name="connsiteX54" fmla="*/ 366972 w 1535762"/>
                <a:gd name="connsiteY54" fmla="*/ 191834 h 2077097"/>
                <a:gd name="connsiteX55" fmla="*/ 386001 w 1535762"/>
                <a:gd name="connsiteY55" fmla="*/ 179647 h 2077097"/>
                <a:gd name="connsiteX56" fmla="*/ 425689 w 1535762"/>
                <a:gd name="connsiteY56" fmla="*/ 259 h 2077097"/>
                <a:gd name="connsiteX57" fmla="*/ 1523324 w 1535762"/>
                <a:gd name="connsiteY57" fmla="*/ 249321 h 2077097"/>
                <a:gd name="connsiteX58" fmla="*/ 1535503 w 1535762"/>
                <a:gd name="connsiteY58" fmla="*/ 267601 h 2077097"/>
                <a:gd name="connsiteX59" fmla="*/ 1516473 w 1535762"/>
                <a:gd name="connsiteY59" fmla="*/ 279026 h 2077097"/>
                <a:gd name="connsiteX60" fmla="*/ 418839 w 1535762"/>
                <a:gd name="connsiteY60" fmla="*/ 30726 h 2077097"/>
                <a:gd name="connsiteX61" fmla="*/ 407421 w 1535762"/>
                <a:gd name="connsiteY61" fmla="*/ 12446 h 2077097"/>
                <a:gd name="connsiteX62" fmla="*/ 425689 w 1535762"/>
                <a:gd name="connsiteY62" fmla="*/ 259 h 2077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1535762" h="2077097">
                  <a:moveTo>
                    <a:pt x="19289" y="1798071"/>
                  </a:moveTo>
                  <a:lnTo>
                    <a:pt x="1116924" y="2046371"/>
                  </a:lnTo>
                  <a:cubicBezTo>
                    <a:pt x="1125297" y="2047895"/>
                    <a:pt x="1130625" y="2056273"/>
                    <a:pt x="1128342" y="2064651"/>
                  </a:cubicBezTo>
                  <a:cubicBezTo>
                    <a:pt x="1126819" y="2073029"/>
                    <a:pt x="1118446" y="2078361"/>
                    <a:pt x="1110073" y="2076838"/>
                  </a:cubicBezTo>
                  <a:lnTo>
                    <a:pt x="12439" y="1827776"/>
                  </a:lnTo>
                  <a:cubicBezTo>
                    <a:pt x="4066" y="1826252"/>
                    <a:pt x="-1263" y="1817874"/>
                    <a:pt x="260" y="1809496"/>
                  </a:cubicBezTo>
                  <a:cubicBezTo>
                    <a:pt x="2543" y="1801118"/>
                    <a:pt x="10916" y="1795786"/>
                    <a:pt x="19289" y="1798071"/>
                  </a:cubicBezTo>
                  <a:close/>
                  <a:moveTo>
                    <a:pt x="58976" y="1618684"/>
                  </a:moveTo>
                  <a:lnTo>
                    <a:pt x="1156611" y="1866984"/>
                  </a:lnTo>
                  <a:cubicBezTo>
                    <a:pt x="1164984" y="1868508"/>
                    <a:pt x="1170312" y="1876886"/>
                    <a:pt x="1168790" y="1885264"/>
                  </a:cubicBezTo>
                  <a:cubicBezTo>
                    <a:pt x="1166506" y="1893642"/>
                    <a:pt x="1158133" y="1898974"/>
                    <a:pt x="1149760" y="1897451"/>
                  </a:cubicBezTo>
                  <a:lnTo>
                    <a:pt x="52126" y="1649150"/>
                  </a:lnTo>
                  <a:cubicBezTo>
                    <a:pt x="43753" y="1646865"/>
                    <a:pt x="38424" y="1638487"/>
                    <a:pt x="40708" y="1630109"/>
                  </a:cubicBezTo>
                  <a:cubicBezTo>
                    <a:pt x="42230" y="1621731"/>
                    <a:pt x="50603" y="1616399"/>
                    <a:pt x="58976" y="1618684"/>
                  </a:cubicBezTo>
                  <a:close/>
                  <a:moveTo>
                    <a:pt x="132001" y="1300422"/>
                  </a:moveTo>
                  <a:lnTo>
                    <a:pt x="1229636" y="1549484"/>
                  </a:lnTo>
                  <a:cubicBezTo>
                    <a:pt x="1238009" y="1551008"/>
                    <a:pt x="1243337" y="1559386"/>
                    <a:pt x="1241054" y="1567764"/>
                  </a:cubicBezTo>
                  <a:cubicBezTo>
                    <a:pt x="1239531" y="1576142"/>
                    <a:pt x="1231158" y="1581474"/>
                    <a:pt x="1222785" y="1579951"/>
                  </a:cubicBezTo>
                  <a:lnTo>
                    <a:pt x="125151" y="1330889"/>
                  </a:lnTo>
                  <a:cubicBezTo>
                    <a:pt x="116778" y="1329365"/>
                    <a:pt x="111449" y="1320987"/>
                    <a:pt x="112972" y="1312609"/>
                  </a:cubicBezTo>
                  <a:cubicBezTo>
                    <a:pt x="115255" y="1304231"/>
                    <a:pt x="123628" y="1298899"/>
                    <a:pt x="132001" y="1300422"/>
                  </a:cubicBezTo>
                  <a:close/>
                  <a:moveTo>
                    <a:pt x="171689" y="1121783"/>
                  </a:moveTo>
                  <a:lnTo>
                    <a:pt x="1269324" y="1368689"/>
                  </a:lnTo>
                  <a:cubicBezTo>
                    <a:pt x="1277697" y="1370204"/>
                    <a:pt x="1283025" y="1378535"/>
                    <a:pt x="1281503" y="1386866"/>
                  </a:cubicBezTo>
                  <a:cubicBezTo>
                    <a:pt x="1279219" y="1395197"/>
                    <a:pt x="1270846" y="1400499"/>
                    <a:pt x="1262473" y="1398984"/>
                  </a:cubicBezTo>
                  <a:lnTo>
                    <a:pt x="164839" y="1151321"/>
                  </a:lnTo>
                  <a:cubicBezTo>
                    <a:pt x="156466" y="1149806"/>
                    <a:pt x="151137" y="1141475"/>
                    <a:pt x="153421" y="1133144"/>
                  </a:cubicBezTo>
                  <a:cubicBezTo>
                    <a:pt x="154943" y="1124813"/>
                    <a:pt x="163316" y="1119511"/>
                    <a:pt x="171689" y="1121783"/>
                  </a:cubicBezTo>
                  <a:close/>
                  <a:moveTo>
                    <a:pt x="212964" y="940821"/>
                  </a:moveTo>
                  <a:lnTo>
                    <a:pt x="1311360" y="1189121"/>
                  </a:lnTo>
                  <a:cubicBezTo>
                    <a:pt x="1319733" y="1190645"/>
                    <a:pt x="1324300" y="1199023"/>
                    <a:pt x="1322778" y="1207401"/>
                  </a:cubicBezTo>
                  <a:cubicBezTo>
                    <a:pt x="1321255" y="1215779"/>
                    <a:pt x="1312882" y="1221111"/>
                    <a:pt x="1304509" y="1219588"/>
                  </a:cubicBezTo>
                  <a:lnTo>
                    <a:pt x="206114" y="970526"/>
                  </a:lnTo>
                  <a:cubicBezTo>
                    <a:pt x="197741" y="969002"/>
                    <a:pt x="192412" y="960624"/>
                    <a:pt x="194696" y="952246"/>
                  </a:cubicBezTo>
                  <a:cubicBezTo>
                    <a:pt x="196218" y="943868"/>
                    <a:pt x="204591" y="938536"/>
                    <a:pt x="212964" y="940821"/>
                  </a:cubicBezTo>
                  <a:close/>
                  <a:moveTo>
                    <a:pt x="254239" y="761434"/>
                  </a:moveTo>
                  <a:lnTo>
                    <a:pt x="1351874" y="1009734"/>
                  </a:lnTo>
                  <a:cubicBezTo>
                    <a:pt x="1360247" y="1011258"/>
                    <a:pt x="1365575" y="1019636"/>
                    <a:pt x="1363292" y="1028014"/>
                  </a:cubicBezTo>
                  <a:cubicBezTo>
                    <a:pt x="1361769" y="1036392"/>
                    <a:pt x="1353396" y="1041724"/>
                    <a:pt x="1345023" y="1040201"/>
                  </a:cubicBezTo>
                  <a:lnTo>
                    <a:pt x="247389" y="791139"/>
                  </a:lnTo>
                  <a:cubicBezTo>
                    <a:pt x="239016" y="789615"/>
                    <a:pt x="233687" y="781237"/>
                    <a:pt x="235210" y="772859"/>
                  </a:cubicBezTo>
                  <a:cubicBezTo>
                    <a:pt x="237493" y="764481"/>
                    <a:pt x="245866" y="759149"/>
                    <a:pt x="254239" y="761434"/>
                  </a:cubicBezTo>
                  <a:close/>
                  <a:moveTo>
                    <a:pt x="344726" y="359034"/>
                  </a:moveTo>
                  <a:lnTo>
                    <a:pt x="1442361" y="607335"/>
                  </a:lnTo>
                  <a:cubicBezTo>
                    <a:pt x="1450734" y="609620"/>
                    <a:pt x="1456062" y="617998"/>
                    <a:pt x="1454540" y="626376"/>
                  </a:cubicBezTo>
                  <a:cubicBezTo>
                    <a:pt x="1452256" y="634754"/>
                    <a:pt x="1443883" y="640086"/>
                    <a:pt x="1435510" y="637801"/>
                  </a:cubicBezTo>
                  <a:lnTo>
                    <a:pt x="337876" y="389501"/>
                  </a:lnTo>
                  <a:cubicBezTo>
                    <a:pt x="329503" y="387977"/>
                    <a:pt x="324174" y="379599"/>
                    <a:pt x="326458" y="371221"/>
                  </a:cubicBezTo>
                  <a:cubicBezTo>
                    <a:pt x="327980" y="362843"/>
                    <a:pt x="336353" y="357511"/>
                    <a:pt x="344726" y="359034"/>
                  </a:cubicBezTo>
                  <a:close/>
                  <a:moveTo>
                    <a:pt x="386001" y="179647"/>
                  </a:moveTo>
                  <a:lnTo>
                    <a:pt x="1483636" y="428709"/>
                  </a:lnTo>
                  <a:cubicBezTo>
                    <a:pt x="1492009" y="430233"/>
                    <a:pt x="1497337" y="438611"/>
                    <a:pt x="1495054" y="446989"/>
                  </a:cubicBezTo>
                  <a:cubicBezTo>
                    <a:pt x="1493531" y="455367"/>
                    <a:pt x="1485158" y="460699"/>
                    <a:pt x="1476785" y="458414"/>
                  </a:cubicBezTo>
                  <a:lnTo>
                    <a:pt x="379151" y="210114"/>
                  </a:lnTo>
                  <a:cubicBezTo>
                    <a:pt x="370778" y="208590"/>
                    <a:pt x="365449" y="200212"/>
                    <a:pt x="366972" y="191834"/>
                  </a:cubicBezTo>
                  <a:cubicBezTo>
                    <a:pt x="369255" y="183456"/>
                    <a:pt x="377628" y="178124"/>
                    <a:pt x="386001" y="179647"/>
                  </a:cubicBezTo>
                  <a:close/>
                  <a:moveTo>
                    <a:pt x="425689" y="259"/>
                  </a:moveTo>
                  <a:lnTo>
                    <a:pt x="1523324" y="249321"/>
                  </a:lnTo>
                  <a:cubicBezTo>
                    <a:pt x="1531697" y="250845"/>
                    <a:pt x="1537025" y="259223"/>
                    <a:pt x="1535503" y="267601"/>
                  </a:cubicBezTo>
                  <a:cubicBezTo>
                    <a:pt x="1533219" y="275979"/>
                    <a:pt x="1524846" y="281311"/>
                    <a:pt x="1516473" y="279026"/>
                  </a:cubicBezTo>
                  <a:lnTo>
                    <a:pt x="418839" y="30726"/>
                  </a:lnTo>
                  <a:cubicBezTo>
                    <a:pt x="410466" y="29202"/>
                    <a:pt x="405137" y="20824"/>
                    <a:pt x="407421" y="12446"/>
                  </a:cubicBezTo>
                  <a:cubicBezTo>
                    <a:pt x="408943" y="4068"/>
                    <a:pt x="417316" y="-1264"/>
                    <a:pt x="425689" y="259"/>
                  </a:cubicBezTo>
                  <a:close/>
                </a:path>
              </a:pathLst>
            </a:custGeom>
            <a:solidFill>
              <a:srgbClr val="0049A7">
                <a:alpha val="3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65" name="Freeform 165">
              <a:extLst>
                <a:ext uri="{FF2B5EF4-FFF2-40B4-BE49-F238E27FC236}">
                  <a16:creationId xmlns:a16="http://schemas.microsoft.com/office/drawing/2014/main" id="{4BCCDC69-AB99-4A90-98B0-61FDD97DC5B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45375" y="8026400"/>
              <a:ext cx="646113" cy="433388"/>
            </a:xfrm>
            <a:custGeom>
              <a:avLst/>
              <a:gdLst>
                <a:gd name="T0" fmla="*/ 711 w 849"/>
                <a:gd name="T1" fmla="*/ 180 h 569"/>
                <a:gd name="T2" fmla="*/ 729 w 849"/>
                <a:gd name="T3" fmla="*/ 47 h 569"/>
                <a:gd name="T4" fmla="*/ 730 w 849"/>
                <a:gd name="T5" fmla="*/ 0 h 569"/>
                <a:gd name="T6" fmla="*/ 0 w 849"/>
                <a:gd name="T7" fmla="*/ 459 h 569"/>
                <a:gd name="T8" fmla="*/ 491 w 849"/>
                <a:gd name="T9" fmla="*/ 569 h 569"/>
                <a:gd name="T10" fmla="*/ 849 w 849"/>
                <a:gd name="T11" fmla="*/ 344 h 569"/>
                <a:gd name="T12" fmla="*/ 711 w 849"/>
                <a:gd name="T13" fmla="*/ 180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9" h="569">
                  <a:moveTo>
                    <a:pt x="711" y="180"/>
                  </a:moveTo>
                  <a:lnTo>
                    <a:pt x="729" y="47"/>
                  </a:lnTo>
                  <a:cubicBezTo>
                    <a:pt x="732" y="31"/>
                    <a:pt x="731" y="15"/>
                    <a:pt x="730" y="0"/>
                  </a:cubicBezTo>
                  <a:lnTo>
                    <a:pt x="0" y="459"/>
                  </a:lnTo>
                  <a:lnTo>
                    <a:pt x="491" y="569"/>
                  </a:lnTo>
                  <a:lnTo>
                    <a:pt x="849" y="344"/>
                  </a:lnTo>
                  <a:lnTo>
                    <a:pt x="711" y="180"/>
                  </a:ln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NI" dirty="0">
                <a:latin typeface="Poppins" panose="00000500000000000000" pitchFamily="2" charset="0"/>
              </a:endParaRPr>
            </a:p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66" name="Freeform 166">
              <a:extLst>
                <a:ext uri="{FF2B5EF4-FFF2-40B4-BE49-F238E27FC236}">
                  <a16:creationId xmlns:a16="http://schemas.microsoft.com/office/drawing/2014/main" id="{7414880C-804F-408F-BDE4-986218035D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03963" y="4976813"/>
              <a:ext cx="803275" cy="534988"/>
            </a:xfrm>
            <a:custGeom>
              <a:avLst/>
              <a:gdLst>
                <a:gd name="T0" fmla="*/ 555 w 1055"/>
                <a:gd name="T1" fmla="*/ 30 h 703"/>
                <a:gd name="T2" fmla="*/ 373 w 1055"/>
                <a:gd name="T3" fmla="*/ 38 h 703"/>
                <a:gd name="T4" fmla="*/ 46 w 1055"/>
                <a:gd name="T5" fmla="*/ 109 h 703"/>
                <a:gd name="T6" fmla="*/ 243 w 1055"/>
                <a:gd name="T7" fmla="*/ 379 h 703"/>
                <a:gd name="T8" fmla="*/ 587 w 1055"/>
                <a:gd name="T9" fmla="*/ 656 h 703"/>
                <a:gd name="T10" fmla="*/ 831 w 1055"/>
                <a:gd name="T11" fmla="*/ 649 h 703"/>
                <a:gd name="T12" fmla="*/ 999 w 1055"/>
                <a:gd name="T13" fmla="*/ 471 h 703"/>
                <a:gd name="T14" fmla="*/ 992 w 1055"/>
                <a:gd name="T15" fmla="*/ 227 h 703"/>
                <a:gd name="T16" fmla="*/ 814 w 1055"/>
                <a:gd name="T17" fmla="*/ 60 h 703"/>
                <a:gd name="T18" fmla="*/ 555 w 1055"/>
                <a:gd name="T19" fmla="*/ 30 h 703"/>
                <a:gd name="T20" fmla="*/ 701 w 1055"/>
                <a:gd name="T21" fmla="*/ 703 h 703"/>
                <a:gd name="T22" fmla="*/ 578 w 1055"/>
                <a:gd name="T23" fmla="*/ 680 h 703"/>
                <a:gd name="T24" fmla="*/ 225 w 1055"/>
                <a:gd name="T25" fmla="*/ 397 h 703"/>
                <a:gd name="T26" fmla="*/ 22 w 1055"/>
                <a:gd name="T27" fmla="*/ 100 h 703"/>
                <a:gd name="T28" fmla="*/ 371 w 1055"/>
                <a:gd name="T29" fmla="*/ 13 h 703"/>
                <a:gd name="T30" fmla="*/ 823 w 1055"/>
                <a:gd name="T31" fmla="*/ 36 h 703"/>
                <a:gd name="T32" fmla="*/ 1015 w 1055"/>
                <a:gd name="T33" fmla="*/ 217 h 703"/>
                <a:gd name="T34" fmla="*/ 1023 w 1055"/>
                <a:gd name="T35" fmla="*/ 481 h 703"/>
                <a:gd name="T36" fmla="*/ 842 w 1055"/>
                <a:gd name="T37" fmla="*/ 672 h 703"/>
                <a:gd name="T38" fmla="*/ 701 w 1055"/>
                <a:gd name="T39" fmla="*/ 703 h 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55" h="703">
                  <a:moveTo>
                    <a:pt x="555" y="30"/>
                  </a:moveTo>
                  <a:cubicBezTo>
                    <a:pt x="499" y="30"/>
                    <a:pt x="437" y="33"/>
                    <a:pt x="373" y="38"/>
                  </a:cubicBezTo>
                  <a:cubicBezTo>
                    <a:pt x="160" y="55"/>
                    <a:pt x="53" y="90"/>
                    <a:pt x="46" y="109"/>
                  </a:cubicBezTo>
                  <a:cubicBezTo>
                    <a:pt x="39" y="128"/>
                    <a:pt x="95" y="225"/>
                    <a:pt x="243" y="379"/>
                  </a:cubicBezTo>
                  <a:cubicBezTo>
                    <a:pt x="377" y="519"/>
                    <a:pt x="512" y="628"/>
                    <a:pt x="587" y="656"/>
                  </a:cubicBezTo>
                  <a:cubicBezTo>
                    <a:pt x="667" y="687"/>
                    <a:pt x="753" y="684"/>
                    <a:pt x="831" y="649"/>
                  </a:cubicBezTo>
                  <a:cubicBezTo>
                    <a:pt x="909" y="614"/>
                    <a:pt x="969" y="551"/>
                    <a:pt x="999" y="471"/>
                  </a:cubicBezTo>
                  <a:cubicBezTo>
                    <a:pt x="1029" y="392"/>
                    <a:pt x="1027" y="305"/>
                    <a:pt x="992" y="227"/>
                  </a:cubicBezTo>
                  <a:cubicBezTo>
                    <a:pt x="957" y="149"/>
                    <a:pt x="894" y="90"/>
                    <a:pt x="814" y="60"/>
                  </a:cubicBezTo>
                  <a:cubicBezTo>
                    <a:pt x="764" y="40"/>
                    <a:pt x="670" y="30"/>
                    <a:pt x="555" y="30"/>
                  </a:cubicBezTo>
                  <a:close/>
                  <a:moveTo>
                    <a:pt x="701" y="703"/>
                  </a:moveTo>
                  <a:cubicBezTo>
                    <a:pt x="659" y="703"/>
                    <a:pt x="618" y="695"/>
                    <a:pt x="578" y="680"/>
                  </a:cubicBezTo>
                  <a:cubicBezTo>
                    <a:pt x="483" y="644"/>
                    <a:pt x="333" y="510"/>
                    <a:pt x="225" y="397"/>
                  </a:cubicBezTo>
                  <a:cubicBezTo>
                    <a:pt x="172" y="342"/>
                    <a:pt x="0" y="157"/>
                    <a:pt x="22" y="100"/>
                  </a:cubicBezTo>
                  <a:cubicBezTo>
                    <a:pt x="44" y="43"/>
                    <a:pt x="295" y="19"/>
                    <a:pt x="371" y="13"/>
                  </a:cubicBezTo>
                  <a:cubicBezTo>
                    <a:pt x="528" y="0"/>
                    <a:pt x="729" y="0"/>
                    <a:pt x="823" y="36"/>
                  </a:cubicBezTo>
                  <a:cubicBezTo>
                    <a:pt x="909" y="68"/>
                    <a:pt x="977" y="133"/>
                    <a:pt x="1015" y="217"/>
                  </a:cubicBezTo>
                  <a:cubicBezTo>
                    <a:pt x="1053" y="301"/>
                    <a:pt x="1055" y="394"/>
                    <a:pt x="1023" y="481"/>
                  </a:cubicBezTo>
                  <a:cubicBezTo>
                    <a:pt x="990" y="567"/>
                    <a:pt x="926" y="635"/>
                    <a:pt x="842" y="672"/>
                  </a:cubicBezTo>
                  <a:cubicBezTo>
                    <a:pt x="797" y="693"/>
                    <a:pt x="749" y="703"/>
                    <a:pt x="701" y="7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67" name="Freeform 167">
              <a:extLst>
                <a:ext uri="{FF2B5EF4-FFF2-40B4-BE49-F238E27FC236}">
                  <a16:creationId xmlns:a16="http://schemas.microsoft.com/office/drawing/2014/main" id="{BB88623E-33D1-41DB-82E8-8467E485BA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42175" y="4976813"/>
              <a:ext cx="803275" cy="534988"/>
            </a:xfrm>
            <a:custGeom>
              <a:avLst/>
              <a:gdLst>
                <a:gd name="T0" fmla="*/ 241 w 1055"/>
                <a:gd name="T1" fmla="*/ 60 h 703"/>
                <a:gd name="T2" fmla="*/ 63 w 1055"/>
                <a:gd name="T3" fmla="*/ 227 h 703"/>
                <a:gd name="T4" fmla="*/ 56 w 1055"/>
                <a:gd name="T5" fmla="*/ 472 h 703"/>
                <a:gd name="T6" fmla="*/ 224 w 1055"/>
                <a:gd name="T7" fmla="*/ 649 h 703"/>
                <a:gd name="T8" fmla="*/ 468 w 1055"/>
                <a:gd name="T9" fmla="*/ 656 h 703"/>
                <a:gd name="T10" fmla="*/ 812 w 1055"/>
                <a:gd name="T11" fmla="*/ 379 h 703"/>
                <a:gd name="T12" fmla="*/ 1009 w 1055"/>
                <a:gd name="T13" fmla="*/ 109 h 703"/>
                <a:gd name="T14" fmla="*/ 682 w 1055"/>
                <a:gd name="T15" fmla="*/ 38 h 703"/>
                <a:gd name="T16" fmla="*/ 241 w 1055"/>
                <a:gd name="T17" fmla="*/ 60 h 703"/>
                <a:gd name="T18" fmla="*/ 355 w 1055"/>
                <a:gd name="T19" fmla="*/ 703 h 703"/>
                <a:gd name="T20" fmla="*/ 214 w 1055"/>
                <a:gd name="T21" fmla="*/ 672 h 703"/>
                <a:gd name="T22" fmla="*/ 32 w 1055"/>
                <a:gd name="T23" fmla="*/ 481 h 703"/>
                <a:gd name="T24" fmla="*/ 40 w 1055"/>
                <a:gd name="T25" fmla="*/ 217 h 703"/>
                <a:gd name="T26" fmla="*/ 232 w 1055"/>
                <a:gd name="T27" fmla="*/ 36 h 703"/>
                <a:gd name="T28" fmla="*/ 684 w 1055"/>
                <a:gd name="T29" fmla="*/ 13 h 703"/>
                <a:gd name="T30" fmla="*/ 1033 w 1055"/>
                <a:gd name="T31" fmla="*/ 100 h 703"/>
                <a:gd name="T32" fmla="*/ 830 w 1055"/>
                <a:gd name="T33" fmla="*/ 397 h 703"/>
                <a:gd name="T34" fmla="*/ 477 w 1055"/>
                <a:gd name="T35" fmla="*/ 680 h 703"/>
                <a:gd name="T36" fmla="*/ 355 w 1055"/>
                <a:gd name="T37" fmla="*/ 703 h 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5" h="703">
                  <a:moveTo>
                    <a:pt x="241" y="60"/>
                  </a:moveTo>
                  <a:cubicBezTo>
                    <a:pt x="161" y="90"/>
                    <a:pt x="98" y="149"/>
                    <a:pt x="63" y="227"/>
                  </a:cubicBezTo>
                  <a:cubicBezTo>
                    <a:pt x="28" y="305"/>
                    <a:pt x="26" y="392"/>
                    <a:pt x="56" y="472"/>
                  </a:cubicBezTo>
                  <a:cubicBezTo>
                    <a:pt x="87" y="551"/>
                    <a:pt x="146" y="614"/>
                    <a:pt x="224" y="649"/>
                  </a:cubicBezTo>
                  <a:cubicBezTo>
                    <a:pt x="302" y="684"/>
                    <a:pt x="389" y="687"/>
                    <a:pt x="468" y="656"/>
                  </a:cubicBezTo>
                  <a:cubicBezTo>
                    <a:pt x="543" y="628"/>
                    <a:pt x="678" y="519"/>
                    <a:pt x="812" y="379"/>
                  </a:cubicBezTo>
                  <a:cubicBezTo>
                    <a:pt x="960" y="225"/>
                    <a:pt x="1017" y="128"/>
                    <a:pt x="1009" y="109"/>
                  </a:cubicBezTo>
                  <a:cubicBezTo>
                    <a:pt x="1002" y="90"/>
                    <a:pt x="896" y="55"/>
                    <a:pt x="682" y="38"/>
                  </a:cubicBezTo>
                  <a:cubicBezTo>
                    <a:pt x="489" y="23"/>
                    <a:pt x="316" y="31"/>
                    <a:pt x="241" y="60"/>
                  </a:cubicBezTo>
                  <a:close/>
                  <a:moveTo>
                    <a:pt x="355" y="703"/>
                  </a:moveTo>
                  <a:cubicBezTo>
                    <a:pt x="307" y="703"/>
                    <a:pt x="259" y="693"/>
                    <a:pt x="214" y="672"/>
                  </a:cubicBezTo>
                  <a:cubicBezTo>
                    <a:pt x="130" y="635"/>
                    <a:pt x="65" y="567"/>
                    <a:pt x="32" y="481"/>
                  </a:cubicBezTo>
                  <a:cubicBezTo>
                    <a:pt x="0" y="394"/>
                    <a:pt x="2" y="301"/>
                    <a:pt x="40" y="217"/>
                  </a:cubicBezTo>
                  <a:cubicBezTo>
                    <a:pt x="78" y="133"/>
                    <a:pt x="146" y="68"/>
                    <a:pt x="232" y="36"/>
                  </a:cubicBezTo>
                  <a:cubicBezTo>
                    <a:pt x="327" y="0"/>
                    <a:pt x="528" y="0"/>
                    <a:pt x="684" y="13"/>
                  </a:cubicBezTo>
                  <a:cubicBezTo>
                    <a:pt x="761" y="19"/>
                    <a:pt x="1011" y="43"/>
                    <a:pt x="1033" y="100"/>
                  </a:cubicBezTo>
                  <a:cubicBezTo>
                    <a:pt x="1055" y="157"/>
                    <a:pt x="883" y="342"/>
                    <a:pt x="830" y="397"/>
                  </a:cubicBezTo>
                  <a:cubicBezTo>
                    <a:pt x="722" y="510"/>
                    <a:pt x="572" y="644"/>
                    <a:pt x="477" y="680"/>
                  </a:cubicBezTo>
                  <a:cubicBezTo>
                    <a:pt x="437" y="695"/>
                    <a:pt x="396" y="703"/>
                    <a:pt x="355" y="7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68" name="Freeform 168">
              <a:extLst>
                <a:ext uri="{FF2B5EF4-FFF2-40B4-BE49-F238E27FC236}">
                  <a16:creationId xmlns:a16="http://schemas.microsoft.com/office/drawing/2014/main" id="{7EE5FC82-158D-4D0E-AF6D-0AE5B295BA7E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8663" y="5192713"/>
              <a:ext cx="192088" cy="84138"/>
            </a:xfrm>
            <a:custGeom>
              <a:avLst/>
              <a:gdLst>
                <a:gd name="T0" fmla="*/ 14 w 252"/>
                <a:gd name="T1" fmla="*/ 110 h 110"/>
                <a:gd name="T2" fmla="*/ 10 w 252"/>
                <a:gd name="T3" fmla="*/ 109 h 110"/>
                <a:gd name="T4" fmla="*/ 2 w 252"/>
                <a:gd name="T5" fmla="*/ 94 h 110"/>
                <a:gd name="T6" fmla="*/ 126 w 252"/>
                <a:gd name="T7" fmla="*/ 0 h 110"/>
                <a:gd name="T8" fmla="*/ 250 w 252"/>
                <a:gd name="T9" fmla="*/ 91 h 110"/>
                <a:gd name="T10" fmla="*/ 242 w 252"/>
                <a:gd name="T11" fmla="*/ 107 h 110"/>
                <a:gd name="T12" fmla="*/ 226 w 252"/>
                <a:gd name="T13" fmla="*/ 98 h 110"/>
                <a:gd name="T14" fmla="*/ 126 w 252"/>
                <a:gd name="T15" fmla="*/ 26 h 110"/>
                <a:gd name="T16" fmla="*/ 26 w 252"/>
                <a:gd name="T17" fmla="*/ 101 h 110"/>
                <a:gd name="T18" fmla="*/ 14 w 252"/>
                <a:gd name="T19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2" h="110">
                  <a:moveTo>
                    <a:pt x="14" y="110"/>
                  </a:moveTo>
                  <a:cubicBezTo>
                    <a:pt x="13" y="110"/>
                    <a:pt x="12" y="110"/>
                    <a:pt x="10" y="109"/>
                  </a:cubicBezTo>
                  <a:cubicBezTo>
                    <a:pt x="4" y="107"/>
                    <a:pt x="0" y="100"/>
                    <a:pt x="2" y="94"/>
                  </a:cubicBezTo>
                  <a:cubicBezTo>
                    <a:pt x="18" y="39"/>
                    <a:pt x="69" y="0"/>
                    <a:pt x="126" y="0"/>
                  </a:cubicBezTo>
                  <a:cubicBezTo>
                    <a:pt x="183" y="0"/>
                    <a:pt x="233" y="36"/>
                    <a:pt x="250" y="91"/>
                  </a:cubicBezTo>
                  <a:cubicBezTo>
                    <a:pt x="252" y="97"/>
                    <a:pt x="248" y="104"/>
                    <a:pt x="242" y="107"/>
                  </a:cubicBezTo>
                  <a:cubicBezTo>
                    <a:pt x="235" y="109"/>
                    <a:pt x="228" y="105"/>
                    <a:pt x="226" y="98"/>
                  </a:cubicBezTo>
                  <a:cubicBezTo>
                    <a:pt x="212" y="55"/>
                    <a:pt x="172" y="26"/>
                    <a:pt x="126" y="26"/>
                  </a:cubicBezTo>
                  <a:cubicBezTo>
                    <a:pt x="80" y="26"/>
                    <a:pt x="39" y="56"/>
                    <a:pt x="26" y="101"/>
                  </a:cubicBezTo>
                  <a:cubicBezTo>
                    <a:pt x="25" y="106"/>
                    <a:pt x="20" y="110"/>
                    <a:pt x="14" y="1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69" name="Freeform 169">
              <a:extLst>
                <a:ext uri="{FF2B5EF4-FFF2-40B4-BE49-F238E27FC236}">
                  <a16:creationId xmlns:a16="http://schemas.microsoft.com/office/drawing/2014/main" id="{FE07A422-A5C7-4313-84B4-7890CC0620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5625" y="6859588"/>
              <a:ext cx="2922588" cy="3705225"/>
            </a:xfrm>
            <a:custGeom>
              <a:avLst/>
              <a:gdLst>
                <a:gd name="T0" fmla="*/ 2673 w 3841"/>
                <a:gd name="T1" fmla="*/ 0 h 4868"/>
                <a:gd name="T2" fmla="*/ 3840 w 3841"/>
                <a:gd name="T3" fmla="*/ 4265 h 4868"/>
                <a:gd name="T4" fmla="*/ 3687 w 3841"/>
                <a:gd name="T5" fmla="*/ 4486 h 4868"/>
                <a:gd name="T6" fmla="*/ 0 w 3841"/>
                <a:gd name="T7" fmla="*/ 4624 h 4868"/>
                <a:gd name="T8" fmla="*/ 0 w 3841"/>
                <a:gd name="T9" fmla="*/ 3960 h 4868"/>
                <a:gd name="T10" fmla="*/ 2785 w 3841"/>
                <a:gd name="T11" fmla="*/ 3641 h 4868"/>
                <a:gd name="T12" fmla="*/ 2609 w 3841"/>
                <a:gd name="T13" fmla="*/ 3034 h 4868"/>
                <a:gd name="T14" fmla="*/ 2673 w 3841"/>
                <a:gd name="T15" fmla="*/ 0 h 4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41" h="4868">
                  <a:moveTo>
                    <a:pt x="2673" y="0"/>
                  </a:moveTo>
                  <a:cubicBezTo>
                    <a:pt x="2673" y="0"/>
                    <a:pt x="3820" y="1554"/>
                    <a:pt x="3840" y="4265"/>
                  </a:cubicBezTo>
                  <a:cubicBezTo>
                    <a:pt x="3841" y="4364"/>
                    <a:pt x="3780" y="4452"/>
                    <a:pt x="3687" y="4486"/>
                  </a:cubicBezTo>
                  <a:cubicBezTo>
                    <a:pt x="3332" y="4616"/>
                    <a:pt x="2299" y="4868"/>
                    <a:pt x="0" y="4624"/>
                  </a:cubicBezTo>
                  <a:lnTo>
                    <a:pt x="0" y="3960"/>
                  </a:lnTo>
                  <a:lnTo>
                    <a:pt x="2785" y="3641"/>
                  </a:lnTo>
                  <a:lnTo>
                    <a:pt x="2609" y="3034"/>
                  </a:lnTo>
                  <a:lnTo>
                    <a:pt x="2673" y="0"/>
                  </a:lnTo>
                  <a:close/>
                </a:path>
              </a:pathLst>
            </a:custGeom>
            <a:gradFill>
              <a:gsLst>
                <a:gs pos="22000">
                  <a:srgbClr val="E1DFFD"/>
                </a:gs>
                <a:gs pos="71000">
                  <a:srgbClr val="F1F6F8"/>
                </a:gs>
                <a:gs pos="0">
                  <a:srgbClr val="6250FB"/>
                </a:gs>
              </a:gsLst>
              <a:lin ang="18324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70" name="Freeform 170">
              <a:extLst>
                <a:ext uri="{FF2B5EF4-FFF2-40B4-BE49-F238E27FC236}">
                  <a16:creationId xmlns:a16="http://schemas.microsoft.com/office/drawing/2014/main" id="{247797B4-C285-46E6-9D59-EE7873CCC8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6975" y="10523538"/>
              <a:ext cx="1050925" cy="727075"/>
            </a:xfrm>
            <a:custGeom>
              <a:avLst/>
              <a:gdLst>
                <a:gd name="T0" fmla="*/ 377 w 1380"/>
                <a:gd name="T1" fmla="*/ 189 h 956"/>
                <a:gd name="T2" fmla="*/ 313 w 1380"/>
                <a:gd name="T3" fmla="*/ 113 h 956"/>
                <a:gd name="T4" fmla="*/ 0 w 1380"/>
                <a:gd name="T5" fmla="*/ 634 h 956"/>
                <a:gd name="T6" fmla="*/ 93 w 1380"/>
                <a:gd name="T7" fmla="*/ 725 h 956"/>
                <a:gd name="T8" fmla="*/ 339 w 1380"/>
                <a:gd name="T9" fmla="*/ 843 h 956"/>
                <a:gd name="T10" fmla="*/ 339 w 1380"/>
                <a:gd name="T11" fmla="*/ 843 h 956"/>
                <a:gd name="T12" fmla="*/ 605 w 1380"/>
                <a:gd name="T13" fmla="*/ 552 h 956"/>
                <a:gd name="T14" fmla="*/ 605 w 1380"/>
                <a:gd name="T15" fmla="*/ 552 h 956"/>
                <a:gd name="T16" fmla="*/ 1067 w 1380"/>
                <a:gd name="T17" fmla="*/ 660 h 956"/>
                <a:gd name="T18" fmla="*/ 1067 w 1380"/>
                <a:gd name="T19" fmla="*/ 660 h 956"/>
                <a:gd name="T20" fmla="*/ 728 w 1380"/>
                <a:gd name="T21" fmla="*/ 449 h 956"/>
                <a:gd name="T22" fmla="*/ 728 w 1380"/>
                <a:gd name="T23" fmla="*/ 449 h 956"/>
                <a:gd name="T24" fmla="*/ 1200 w 1380"/>
                <a:gd name="T25" fmla="*/ 507 h 956"/>
                <a:gd name="T26" fmla="*/ 1200 w 1380"/>
                <a:gd name="T27" fmla="*/ 507 h 956"/>
                <a:gd name="T28" fmla="*/ 874 w 1380"/>
                <a:gd name="T29" fmla="*/ 330 h 956"/>
                <a:gd name="T30" fmla="*/ 874 w 1380"/>
                <a:gd name="T31" fmla="*/ 330 h 956"/>
                <a:gd name="T32" fmla="*/ 1354 w 1380"/>
                <a:gd name="T33" fmla="*/ 354 h 956"/>
                <a:gd name="T34" fmla="*/ 1354 w 1380"/>
                <a:gd name="T35" fmla="*/ 354 h 956"/>
                <a:gd name="T36" fmla="*/ 850 w 1380"/>
                <a:gd name="T37" fmla="*/ 151 h 956"/>
                <a:gd name="T38" fmla="*/ 850 w 1380"/>
                <a:gd name="T39" fmla="*/ 151 h 956"/>
                <a:gd name="T40" fmla="*/ 1275 w 1380"/>
                <a:gd name="T41" fmla="*/ 114 h 956"/>
                <a:gd name="T42" fmla="*/ 1275 w 1380"/>
                <a:gd name="T43" fmla="*/ 114 h 956"/>
                <a:gd name="T44" fmla="*/ 600 w 1380"/>
                <a:gd name="T45" fmla="*/ 0 h 956"/>
                <a:gd name="T46" fmla="*/ 600 w 1380"/>
                <a:gd name="T47" fmla="*/ 0 h 956"/>
                <a:gd name="T48" fmla="*/ 377 w 1380"/>
                <a:gd name="T49" fmla="*/ 189 h 9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80" h="956">
                  <a:moveTo>
                    <a:pt x="377" y="189"/>
                  </a:moveTo>
                  <a:lnTo>
                    <a:pt x="313" y="113"/>
                  </a:lnTo>
                  <a:lnTo>
                    <a:pt x="0" y="634"/>
                  </a:lnTo>
                  <a:lnTo>
                    <a:pt x="93" y="725"/>
                  </a:lnTo>
                  <a:cubicBezTo>
                    <a:pt x="93" y="725"/>
                    <a:pt x="196" y="956"/>
                    <a:pt x="339" y="843"/>
                  </a:cubicBezTo>
                  <a:lnTo>
                    <a:pt x="339" y="843"/>
                  </a:lnTo>
                  <a:cubicBezTo>
                    <a:pt x="482" y="731"/>
                    <a:pt x="605" y="552"/>
                    <a:pt x="605" y="552"/>
                  </a:cubicBezTo>
                  <a:lnTo>
                    <a:pt x="605" y="552"/>
                  </a:lnTo>
                  <a:cubicBezTo>
                    <a:pt x="605" y="552"/>
                    <a:pt x="986" y="696"/>
                    <a:pt x="1067" y="660"/>
                  </a:cubicBezTo>
                  <a:lnTo>
                    <a:pt x="1067" y="660"/>
                  </a:lnTo>
                  <a:cubicBezTo>
                    <a:pt x="1149" y="625"/>
                    <a:pt x="728" y="449"/>
                    <a:pt x="728" y="449"/>
                  </a:cubicBezTo>
                  <a:lnTo>
                    <a:pt x="728" y="449"/>
                  </a:lnTo>
                  <a:cubicBezTo>
                    <a:pt x="728" y="449"/>
                    <a:pt x="1130" y="562"/>
                    <a:pt x="1200" y="507"/>
                  </a:cubicBezTo>
                  <a:lnTo>
                    <a:pt x="1200" y="507"/>
                  </a:lnTo>
                  <a:cubicBezTo>
                    <a:pt x="1271" y="451"/>
                    <a:pt x="874" y="330"/>
                    <a:pt x="874" y="330"/>
                  </a:cubicBezTo>
                  <a:lnTo>
                    <a:pt x="874" y="330"/>
                  </a:lnTo>
                  <a:cubicBezTo>
                    <a:pt x="874" y="330"/>
                    <a:pt x="1329" y="410"/>
                    <a:pt x="1354" y="354"/>
                  </a:cubicBezTo>
                  <a:lnTo>
                    <a:pt x="1354" y="354"/>
                  </a:lnTo>
                  <a:cubicBezTo>
                    <a:pt x="1380" y="299"/>
                    <a:pt x="850" y="151"/>
                    <a:pt x="850" y="151"/>
                  </a:cubicBezTo>
                  <a:lnTo>
                    <a:pt x="850" y="151"/>
                  </a:lnTo>
                  <a:cubicBezTo>
                    <a:pt x="850" y="151"/>
                    <a:pt x="1275" y="181"/>
                    <a:pt x="1275" y="114"/>
                  </a:cubicBezTo>
                  <a:lnTo>
                    <a:pt x="1275" y="114"/>
                  </a:lnTo>
                  <a:cubicBezTo>
                    <a:pt x="1275" y="47"/>
                    <a:pt x="600" y="0"/>
                    <a:pt x="600" y="0"/>
                  </a:cubicBezTo>
                  <a:lnTo>
                    <a:pt x="600" y="0"/>
                  </a:lnTo>
                  <a:lnTo>
                    <a:pt x="377" y="189"/>
                  </a:lnTo>
                  <a:close/>
                </a:path>
              </a:pathLst>
            </a:custGeom>
            <a:gradFill>
              <a:gsLst>
                <a:gs pos="74000">
                  <a:srgbClr val="FE9F9A"/>
                </a:gs>
                <a:gs pos="27000">
                  <a:srgbClr val="FDB1AC"/>
                </a:gs>
                <a:gs pos="90000">
                  <a:srgbClr val="FF8C87"/>
                </a:gs>
              </a:gsLst>
              <a:lin ang="21594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71" name="Freeform 172">
              <a:extLst>
                <a:ext uri="{FF2B5EF4-FFF2-40B4-BE49-F238E27FC236}">
                  <a16:creationId xmlns:a16="http://schemas.microsoft.com/office/drawing/2014/main" id="{28AAF4C4-3E12-4736-B8AB-43E7142468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6163" y="9639300"/>
              <a:ext cx="779463" cy="817563"/>
            </a:xfrm>
            <a:custGeom>
              <a:avLst/>
              <a:gdLst>
                <a:gd name="T0" fmla="*/ 488 w 1024"/>
                <a:gd name="T1" fmla="*/ 2 h 1074"/>
                <a:gd name="T2" fmla="*/ 337 w 1024"/>
                <a:gd name="T3" fmla="*/ 131 h 1074"/>
                <a:gd name="T4" fmla="*/ 118 w 1024"/>
                <a:gd name="T5" fmla="*/ 175 h 1074"/>
                <a:gd name="T6" fmla="*/ 71 w 1024"/>
                <a:gd name="T7" fmla="*/ 393 h 1074"/>
                <a:gd name="T8" fmla="*/ 71 w 1024"/>
                <a:gd name="T9" fmla="*/ 393 h 1074"/>
                <a:gd name="T10" fmla="*/ 102 w 1024"/>
                <a:gd name="T11" fmla="*/ 591 h 1074"/>
                <a:gd name="T12" fmla="*/ 102 w 1024"/>
                <a:gd name="T13" fmla="*/ 591 h 1074"/>
                <a:gd name="T14" fmla="*/ 175 w 1024"/>
                <a:gd name="T15" fmla="*/ 768 h 1074"/>
                <a:gd name="T16" fmla="*/ 175 w 1024"/>
                <a:gd name="T17" fmla="*/ 768 h 1074"/>
                <a:gd name="T18" fmla="*/ 241 w 1024"/>
                <a:gd name="T19" fmla="*/ 951 h 1074"/>
                <a:gd name="T20" fmla="*/ 241 w 1024"/>
                <a:gd name="T21" fmla="*/ 951 h 1074"/>
                <a:gd name="T22" fmla="*/ 833 w 1024"/>
                <a:gd name="T23" fmla="*/ 873 h 1074"/>
                <a:gd name="T24" fmla="*/ 833 w 1024"/>
                <a:gd name="T25" fmla="*/ 873 h 1074"/>
                <a:gd name="T26" fmla="*/ 1024 w 1024"/>
                <a:gd name="T27" fmla="*/ 871 h 1074"/>
                <a:gd name="T28" fmla="*/ 1024 w 1024"/>
                <a:gd name="T29" fmla="*/ 364 h 1074"/>
                <a:gd name="T30" fmla="*/ 856 w 1024"/>
                <a:gd name="T31" fmla="*/ 359 h 1074"/>
                <a:gd name="T32" fmla="*/ 694 w 1024"/>
                <a:gd name="T33" fmla="*/ 94 h 1074"/>
                <a:gd name="T34" fmla="*/ 694 w 1024"/>
                <a:gd name="T35" fmla="*/ 94 h 1074"/>
                <a:gd name="T36" fmla="*/ 527 w 1024"/>
                <a:gd name="T37" fmla="*/ 7 h 1074"/>
                <a:gd name="T38" fmla="*/ 500 w 1024"/>
                <a:gd name="T39" fmla="*/ 0 h 1074"/>
                <a:gd name="T40" fmla="*/ 500 w 1024"/>
                <a:gd name="T41" fmla="*/ 0 h 1074"/>
                <a:gd name="T42" fmla="*/ 488 w 1024"/>
                <a:gd name="T43" fmla="*/ 2 h 1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24" h="1074">
                  <a:moveTo>
                    <a:pt x="488" y="2"/>
                  </a:moveTo>
                  <a:lnTo>
                    <a:pt x="337" y="131"/>
                  </a:lnTo>
                  <a:lnTo>
                    <a:pt x="118" y="175"/>
                  </a:lnTo>
                  <a:cubicBezTo>
                    <a:pt x="118" y="175"/>
                    <a:pt x="0" y="230"/>
                    <a:pt x="71" y="393"/>
                  </a:cubicBezTo>
                  <a:lnTo>
                    <a:pt x="71" y="393"/>
                  </a:lnTo>
                  <a:cubicBezTo>
                    <a:pt x="71" y="393"/>
                    <a:pt x="10" y="506"/>
                    <a:pt x="102" y="591"/>
                  </a:cubicBezTo>
                  <a:lnTo>
                    <a:pt x="102" y="591"/>
                  </a:lnTo>
                  <a:cubicBezTo>
                    <a:pt x="102" y="591"/>
                    <a:pt x="75" y="720"/>
                    <a:pt x="175" y="768"/>
                  </a:cubicBezTo>
                  <a:lnTo>
                    <a:pt x="175" y="768"/>
                  </a:lnTo>
                  <a:cubicBezTo>
                    <a:pt x="175" y="768"/>
                    <a:pt x="146" y="914"/>
                    <a:pt x="241" y="951"/>
                  </a:cubicBezTo>
                  <a:lnTo>
                    <a:pt x="241" y="951"/>
                  </a:lnTo>
                  <a:cubicBezTo>
                    <a:pt x="241" y="951"/>
                    <a:pt x="622" y="1074"/>
                    <a:pt x="833" y="873"/>
                  </a:cubicBezTo>
                  <a:lnTo>
                    <a:pt x="833" y="873"/>
                  </a:lnTo>
                  <a:lnTo>
                    <a:pt x="1024" y="871"/>
                  </a:lnTo>
                  <a:lnTo>
                    <a:pt x="1024" y="364"/>
                  </a:lnTo>
                  <a:lnTo>
                    <a:pt x="856" y="359"/>
                  </a:lnTo>
                  <a:cubicBezTo>
                    <a:pt x="824" y="264"/>
                    <a:pt x="783" y="140"/>
                    <a:pt x="694" y="94"/>
                  </a:cubicBezTo>
                  <a:lnTo>
                    <a:pt x="694" y="94"/>
                  </a:lnTo>
                  <a:lnTo>
                    <a:pt x="527" y="7"/>
                  </a:lnTo>
                  <a:cubicBezTo>
                    <a:pt x="519" y="3"/>
                    <a:pt x="509" y="0"/>
                    <a:pt x="500" y="0"/>
                  </a:cubicBezTo>
                  <a:lnTo>
                    <a:pt x="500" y="0"/>
                  </a:lnTo>
                  <a:cubicBezTo>
                    <a:pt x="496" y="0"/>
                    <a:pt x="492" y="1"/>
                    <a:pt x="488" y="2"/>
                  </a:cubicBezTo>
                </a:path>
              </a:pathLst>
            </a:custGeom>
            <a:gradFill>
              <a:gsLst>
                <a:gs pos="15000">
                  <a:srgbClr val="FE9F9A"/>
                </a:gs>
                <a:gs pos="60000">
                  <a:srgbClr val="FDB1AC"/>
                </a:gs>
                <a:gs pos="0">
                  <a:srgbClr val="FF8C87"/>
                </a:gs>
              </a:gsLst>
              <a:lin ang="21594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D8650A6C-505F-4FE1-A1D1-B677CC5D933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6975" y="9915525"/>
              <a:ext cx="1898650" cy="1271588"/>
            </a:xfrm>
            <a:custGeom>
              <a:avLst/>
              <a:gdLst>
                <a:gd name="connsiteX0" fmla="*/ 239321 w 1898650"/>
                <a:gd name="connsiteY0" fmla="*/ 693738 h 1271588"/>
                <a:gd name="connsiteX1" fmla="*/ 287338 w 1898650"/>
                <a:gd name="connsiteY1" fmla="*/ 751523 h 1271588"/>
                <a:gd name="connsiteX2" fmla="*/ 186731 w 1898650"/>
                <a:gd name="connsiteY2" fmla="*/ 1271588 h 1271588"/>
                <a:gd name="connsiteX3" fmla="*/ 70882 w 1898650"/>
                <a:gd name="connsiteY3" fmla="*/ 1159059 h 1271588"/>
                <a:gd name="connsiteX4" fmla="*/ 0 w 1898650"/>
                <a:gd name="connsiteY4" fmla="*/ 1089869 h 1271588"/>
                <a:gd name="connsiteX5" fmla="*/ 1849712 w 1898650"/>
                <a:gd name="connsiteY5" fmla="*/ 0 h 1271588"/>
                <a:gd name="connsiteX6" fmla="*/ 1898650 w 1898650"/>
                <a:gd name="connsiteY6" fmla="*/ 1522 h 1271588"/>
                <a:gd name="connsiteX7" fmla="*/ 1898650 w 1898650"/>
                <a:gd name="connsiteY7" fmla="*/ 387416 h 1271588"/>
                <a:gd name="connsiteX8" fmla="*/ 1752600 w 1898650"/>
                <a:gd name="connsiteY8" fmla="*/ 388938 h 1271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8650" h="1271588">
                  <a:moveTo>
                    <a:pt x="239321" y="693738"/>
                  </a:moveTo>
                  <a:lnTo>
                    <a:pt x="287338" y="751523"/>
                  </a:lnTo>
                  <a:lnTo>
                    <a:pt x="186731" y="1271588"/>
                  </a:lnTo>
                  <a:cubicBezTo>
                    <a:pt x="116612" y="1260943"/>
                    <a:pt x="70882" y="1159059"/>
                    <a:pt x="70882" y="1159059"/>
                  </a:cubicBezTo>
                  <a:lnTo>
                    <a:pt x="0" y="1089869"/>
                  </a:lnTo>
                  <a:close/>
                  <a:moveTo>
                    <a:pt x="1849712" y="0"/>
                  </a:moveTo>
                  <a:lnTo>
                    <a:pt x="1898650" y="1522"/>
                  </a:lnTo>
                  <a:lnTo>
                    <a:pt x="1898650" y="387416"/>
                  </a:lnTo>
                  <a:lnTo>
                    <a:pt x="1752600" y="388938"/>
                  </a:lnTo>
                  <a:close/>
                </a:path>
              </a:pathLst>
            </a:custGeom>
            <a:solidFill>
              <a:srgbClr val="FF8C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73" name="Oval 174">
              <a:extLst>
                <a:ext uri="{FF2B5EF4-FFF2-40B4-BE49-F238E27FC236}">
                  <a16:creationId xmlns:a16="http://schemas.microsoft.com/office/drawing/2014/main" id="{9303C05F-383A-4E18-9610-5FC3C95F6F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39050" y="7350125"/>
              <a:ext cx="404813" cy="404813"/>
            </a:xfrm>
            <a:prstGeom prst="ellipse">
              <a:avLst/>
            </a:prstGeom>
            <a:solidFill>
              <a:srgbClr val="1E24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74" name="Oval 175">
              <a:extLst>
                <a:ext uri="{FF2B5EF4-FFF2-40B4-BE49-F238E27FC236}">
                  <a16:creationId xmlns:a16="http://schemas.microsoft.com/office/drawing/2014/main" id="{B85CFF1F-0227-479D-B432-52911B70FF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45413" y="7454900"/>
              <a:ext cx="193675" cy="193675"/>
            </a:xfrm>
            <a:prstGeom prst="ellipse">
              <a:avLst/>
            </a:prstGeom>
            <a:solidFill>
              <a:srgbClr val="6250FB">
                <a:alpha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204FE6C9-5C6E-4C34-8332-02F86C2E1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2938" y="11174413"/>
              <a:ext cx="2952750" cy="765175"/>
            </a:xfrm>
            <a:custGeom>
              <a:avLst/>
              <a:gdLst>
                <a:gd name="connsiteX0" fmla="*/ 2187575 w 2952750"/>
                <a:gd name="connsiteY0" fmla="*/ 0 h 765175"/>
                <a:gd name="connsiteX1" fmla="*/ 2952750 w 2952750"/>
                <a:gd name="connsiteY1" fmla="*/ 0 h 765175"/>
                <a:gd name="connsiteX2" fmla="*/ 2952750 w 2952750"/>
                <a:gd name="connsiteY2" fmla="*/ 412310 h 765175"/>
                <a:gd name="connsiteX3" fmla="*/ 2599475 w 2952750"/>
                <a:gd name="connsiteY3" fmla="*/ 765175 h 765175"/>
                <a:gd name="connsiteX4" fmla="*/ 2540089 w 2952750"/>
                <a:gd name="connsiteY4" fmla="*/ 765175 h 765175"/>
                <a:gd name="connsiteX5" fmla="*/ 2187575 w 2952750"/>
                <a:gd name="connsiteY5" fmla="*/ 412310 h 765175"/>
                <a:gd name="connsiteX6" fmla="*/ 0 w 2952750"/>
                <a:gd name="connsiteY6" fmla="*/ 0 h 765175"/>
                <a:gd name="connsiteX7" fmla="*/ 763588 w 2952750"/>
                <a:gd name="connsiteY7" fmla="*/ 0 h 765175"/>
                <a:gd name="connsiteX8" fmla="*/ 763588 w 2952750"/>
                <a:gd name="connsiteY8" fmla="*/ 412310 h 765175"/>
                <a:gd name="connsiteX9" fmla="*/ 411456 w 2952750"/>
                <a:gd name="connsiteY9" fmla="*/ 765175 h 765175"/>
                <a:gd name="connsiteX10" fmla="*/ 352133 w 2952750"/>
                <a:gd name="connsiteY10" fmla="*/ 765175 h 765175"/>
                <a:gd name="connsiteX11" fmla="*/ 0 w 2952750"/>
                <a:gd name="connsiteY11" fmla="*/ 412310 h 765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52750" h="765175">
                  <a:moveTo>
                    <a:pt x="2187575" y="0"/>
                  </a:moveTo>
                  <a:lnTo>
                    <a:pt x="2952750" y="0"/>
                  </a:lnTo>
                  <a:lnTo>
                    <a:pt x="2952750" y="412310"/>
                  </a:lnTo>
                  <a:cubicBezTo>
                    <a:pt x="2952750" y="607415"/>
                    <a:pt x="2794385" y="765175"/>
                    <a:pt x="2599475" y="765175"/>
                  </a:cubicBezTo>
                  <a:lnTo>
                    <a:pt x="2540089" y="765175"/>
                  </a:lnTo>
                  <a:cubicBezTo>
                    <a:pt x="2345940" y="765175"/>
                    <a:pt x="2187575" y="607415"/>
                    <a:pt x="2187575" y="412310"/>
                  </a:cubicBezTo>
                  <a:close/>
                  <a:moveTo>
                    <a:pt x="0" y="0"/>
                  </a:moveTo>
                  <a:lnTo>
                    <a:pt x="763588" y="0"/>
                  </a:lnTo>
                  <a:lnTo>
                    <a:pt x="763588" y="412310"/>
                  </a:lnTo>
                  <a:cubicBezTo>
                    <a:pt x="763588" y="607415"/>
                    <a:pt x="606155" y="765175"/>
                    <a:pt x="411456" y="765175"/>
                  </a:cubicBezTo>
                  <a:lnTo>
                    <a:pt x="352133" y="765175"/>
                  </a:lnTo>
                  <a:cubicBezTo>
                    <a:pt x="157433" y="765175"/>
                    <a:pt x="0" y="607415"/>
                    <a:pt x="0" y="412310"/>
                  </a:cubicBezTo>
                  <a:close/>
                </a:path>
              </a:pathLst>
            </a:custGeom>
            <a:solidFill>
              <a:srgbClr val="6250FB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70BDF663-BB59-49DC-9F40-32766E7F6AE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2938" y="11487150"/>
              <a:ext cx="2952750" cy="452438"/>
            </a:xfrm>
            <a:custGeom>
              <a:avLst/>
              <a:gdLst>
                <a:gd name="connsiteX0" fmla="*/ 2187575 w 2952750"/>
                <a:gd name="connsiteY0" fmla="*/ 0 h 452438"/>
                <a:gd name="connsiteX1" fmla="*/ 2569782 w 2952750"/>
                <a:gd name="connsiteY1" fmla="*/ 211391 h 452438"/>
                <a:gd name="connsiteX2" fmla="*/ 2952750 w 2952750"/>
                <a:gd name="connsiteY2" fmla="*/ 0 h 452438"/>
                <a:gd name="connsiteX3" fmla="*/ 2952750 w 2952750"/>
                <a:gd name="connsiteY3" fmla="*/ 70717 h 452438"/>
                <a:gd name="connsiteX4" fmla="*/ 2569782 w 2952750"/>
                <a:gd name="connsiteY4" fmla="*/ 452438 h 452438"/>
                <a:gd name="connsiteX5" fmla="*/ 2187575 w 2952750"/>
                <a:gd name="connsiteY5" fmla="*/ 70717 h 452438"/>
                <a:gd name="connsiteX6" fmla="*/ 0 w 2952750"/>
                <a:gd name="connsiteY6" fmla="*/ 0 h 452438"/>
                <a:gd name="connsiteX7" fmla="*/ 381794 w 2952750"/>
                <a:gd name="connsiteY7" fmla="*/ 211391 h 452438"/>
                <a:gd name="connsiteX8" fmla="*/ 763588 w 2952750"/>
                <a:gd name="connsiteY8" fmla="*/ 0 h 452438"/>
                <a:gd name="connsiteX9" fmla="*/ 763588 w 2952750"/>
                <a:gd name="connsiteY9" fmla="*/ 70717 h 452438"/>
                <a:gd name="connsiteX10" fmla="*/ 381794 w 2952750"/>
                <a:gd name="connsiteY10" fmla="*/ 452438 h 452438"/>
                <a:gd name="connsiteX11" fmla="*/ 0 w 2952750"/>
                <a:gd name="connsiteY11" fmla="*/ 70717 h 45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52750" h="452438">
                  <a:moveTo>
                    <a:pt x="2187575" y="0"/>
                  </a:moveTo>
                  <a:cubicBezTo>
                    <a:pt x="2267519" y="126987"/>
                    <a:pt x="2409133" y="211391"/>
                    <a:pt x="2569782" y="211391"/>
                  </a:cubicBezTo>
                  <a:cubicBezTo>
                    <a:pt x="2731192" y="211391"/>
                    <a:pt x="2872806" y="126987"/>
                    <a:pt x="2952750" y="0"/>
                  </a:cubicBezTo>
                  <a:lnTo>
                    <a:pt x="2952750" y="70717"/>
                  </a:lnTo>
                  <a:cubicBezTo>
                    <a:pt x="2952750" y="281348"/>
                    <a:pt x="2781442" y="452438"/>
                    <a:pt x="2569782" y="452438"/>
                  </a:cubicBezTo>
                  <a:cubicBezTo>
                    <a:pt x="2358883" y="452438"/>
                    <a:pt x="2187575" y="281348"/>
                    <a:pt x="2187575" y="70717"/>
                  </a:cubicBezTo>
                  <a:close/>
                  <a:moveTo>
                    <a:pt x="0" y="0"/>
                  </a:moveTo>
                  <a:cubicBezTo>
                    <a:pt x="79858" y="126987"/>
                    <a:pt x="221319" y="211391"/>
                    <a:pt x="381794" y="211391"/>
                  </a:cubicBezTo>
                  <a:cubicBezTo>
                    <a:pt x="543030" y="211391"/>
                    <a:pt x="683731" y="126987"/>
                    <a:pt x="763588" y="0"/>
                  </a:cubicBezTo>
                  <a:lnTo>
                    <a:pt x="763588" y="70717"/>
                  </a:lnTo>
                  <a:cubicBezTo>
                    <a:pt x="763588" y="281348"/>
                    <a:pt x="593226" y="452438"/>
                    <a:pt x="381794" y="452438"/>
                  </a:cubicBezTo>
                  <a:cubicBezTo>
                    <a:pt x="171123" y="452438"/>
                    <a:pt x="0" y="281348"/>
                    <a:pt x="0" y="70717"/>
                  </a:cubicBezTo>
                  <a:close/>
                </a:path>
              </a:pathLst>
            </a:custGeom>
            <a:solidFill>
              <a:srgbClr val="BAB2F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77" name="Freeform 181">
              <a:extLst>
                <a:ext uri="{FF2B5EF4-FFF2-40B4-BE49-F238E27FC236}">
                  <a16:creationId xmlns:a16="http://schemas.microsoft.com/office/drawing/2014/main" id="{5176FCFC-1C60-4720-8A17-CC65AE805B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08200" y="7134225"/>
              <a:ext cx="739775" cy="614363"/>
            </a:xfrm>
            <a:custGeom>
              <a:avLst/>
              <a:gdLst>
                <a:gd name="T0" fmla="*/ 263 w 973"/>
                <a:gd name="T1" fmla="*/ 619 h 808"/>
                <a:gd name="T2" fmla="*/ 184 w 973"/>
                <a:gd name="T3" fmla="*/ 459 h 808"/>
                <a:gd name="T4" fmla="*/ 187 w 973"/>
                <a:gd name="T5" fmla="*/ 449 h 808"/>
                <a:gd name="T6" fmla="*/ 660 w 973"/>
                <a:gd name="T7" fmla="*/ 177 h 808"/>
                <a:gd name="T8" fmla="*/ 664 w 973"/>
                <a:gd name="T9" fmla="*/ 176 h 808"/>
                <a:gd name="T10" fmla="*/ 670 w 973"/>
                <a:gd name="T11" fmla="*/ 180 h 808"/>
                <a:gd name="T12" fmla="*/ 750 w 973"/>
                <a:gd name="T13" fmla="*/ 340 h 808"/>
                <a:gd name="T14" fmla="*/ 263 w 973"/>
                <a:gd name="T15" fmla="*/ 619 h 808"/>
                <a:gd name="T16" fmla="*/ 946 w 973"/>
                <a:gd name="T17" fmla="*/ 306 h 808"/>
                <a:gd name="T18" fmla="*/ 824 w 973"/>
                <a:gd name="T19" fmla="*/ 92 h 808"/>
                <a:gd name="T20" fmla="*/ 663 w 973"/>
                <a:gd name="T21" fmla="*/ 0 h 808"/>
                <a:gd name="T22" fmla="*/ 572 w 973"/>
                <a:gd name="T23" fmla="*/ 24 h 808"/>
                <a:gd name="T24" fmla="*/ 99 w 973"/>
                <a:gd name="T25" fmla="*/ 296 h 808"/>
                <a:gd name="T26" fmla="*/ 13 w 973"/>
                <a:gd name="T27" fmla="*/ 407 h 808"/>
                <a:gd name="T28" fmla="*/ 31 w 973"/>
                <a:gd name="T29" fmla="*/ 547 h 808"/>
                <a:gd name="T30" fmla="*/ 153 w 973"/>
                <a:gd name="T31" fmla="*/ 761 h 808"/>
                <a:gd name="T32" fmla="*/ 180 w 973"/>
                <a:gd name="T33" fmla="*/ 808 h 808"/>
                <a:gd name="T34" fmla="*/ 228 w 973"/>
                <a:gd name="T35" fmla="*/ 781 h 808"/>
                <a:gd name="T36" fmla="*/ 926 w 973"/>
                <a:gd name="T37" fmla="*/ 380 h 808"/>
                <a:gd name="T38" fmla="*/ 973 w 973"/>
                <a:gd name="T39" fmla="*/ 353 h 808"/>
                <a:gd name="T40" fmla="*/ 946 w 973"/>
                <a:gd name="T41" fmla="*/ 306 h 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73" h="808">
                  <a:moveTo>
                    <a:pt x="263" y="619"/>
                  </a:moveTo>
                  <a:lnTo>
                    <a:pt x="184" y="459"/>
                  </a:lnTo>
                  <a:cubicBezTo>
                    <a:pt x="182" y="456"/>
                    <a:pt x="183" y="451"/>
                    <a:pt x="187" y="449"/>
                  </a:cubicBezTo>
                  <a:lnTo>
                    <a:pt x="660" y="177"/>
                  </a:lnTo>
                  <a:cubicBezTo>
                    <a:pt x="661" y="177"/>
                    <a:pt x="662" y="176"/>
                    <a:pt x="664" y="176"/>
                  </a:cubicBezTo>
                  <a:cubicBezTo>
                    <a:pt x="665" y="176"/>
                    <a:pt x="668" y="177"/>
                    <a:pt x="670" y="180"/>
                  </a:cubicBezTo>
                  <a:lnTo>
                    <a:pt x="750" y="340"/>
                  </a:lnTo>
                  <a:lnTo>
                    <a:pt x="263" y="619"/>
                  </a:lnTo>
                  <a:close/>
                  <a:moveTo>
                    <a:pt x="946" y="306"/>
                  </a:moveTo>
                  <a:lnTo>
                    <a:pt x="824" y="92"/>
                  </a:lnTo>
                  <a:cubicBezTo>
                    <a:pt x="791" y="35"/>
                    <a:pt x="729" y="0"/>
                    <a:pt x="663" y="0"/>
                  </a:cubicBezTo>
                  <a:cubicBezTo>
                    <a:pt x="631" y="0"/>
                    <a:pt x="600" y="8"/>
                    <a:pt x="572" y="24"/>
                  </a:cubicBezTo>
                  <a:lnTo>
                    <a:pt x="99" y="296"/>
                  </a:lnTo>
                  <a:cubicBezTo>
                    <a:pt x="56" y="320"/>
                    <a:pt x="26" y="360"/>
                    <a:pt x="13" y="407"/>
                  </a:cubicBezTo>
                  <a:cubicBezTo>
                    <a:pt x="0" y="455"/>
                    <a:pt x="6" y="504"/>
                    <a:pt x="31" y="547"/>
                  </a:cubicBezTo>
                  <a:lnTo>
                    <a:pt x="153" y="761"/>
                  </a:lnTo>
                  <a:lnTo>
                    <a:pt x="180" y="808"/>
                  </a:lnTo>
                  <a:lnTo>
                    <a:pt x="228" y="781"/>
                  </a:lnTo>
                  <a:lnTo>
                    <a:pt x="926" y="380"/>
                  </a:lnTo>
                  <a:lnTo>
                    <a:pt x="973" y="353"/>
                  </a:lnTo>
                  <a:lnTo>
                    <a:pt x="946" y="306"/>
                  </a:lnTo>
                  <a:close/>
                </a:path>
              </a:pathLst>
            </a:custGeom>
            <a:solidFill>
              <a:srgbClr val="1E24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78" name="Freeform 182">
              <a:extLst>
                <a:ext uri="{FF2B5EF4-FFF2-40B4-BE49-F238E27FC236}">
                  <a16:creationId xmlns:a16="http://schemas.microsoft.com/office/drawing/2014/main" id="{02EE1570-3501-4646-9E18-8A5C936845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3238" y="7085013"/>
              <a:ext cx="2024063" cy="1812925"/>
            </a:xfrm>
            <a:custGeom>
              <a:avLst/>
              <a:gdLst>
                <a:gd name="T0" fmla="*/ 2602 w 2658"/>
                <a:gd name="T1" fmla="*/ 1328 h 2383"/>
                <a:gd name="T2" fmla="*/ 804 w 2658"/>
                <a:gd name="T3" fmla="*/ 2359 h 2383"/>
                <a:gd name="T4" fmla="*/ 685 w 2658"/>
                <a:gd name="T5" fmla="*/ 2327 h 2383"/>
                <a:gd name="T6" fmla="*/ 24 w 2658"/>
                <a:gd name="T7" fmla="*/ 1174 h 2383"/>
                <a:gd name="T8" fmla="*/ 56 w 2658"/>
                <a:gd name="T9" fmla="*/ 1055 h 2383"/>
                <a:gd name="T10" fmla="*/ 1854 w 2658"/>
                <a:gd name="T11" fmla="*/ 24 h 2383"/>
                <a:gd name="T12" fmla="*/ 1973 w 2658"/>
                <a:gd name="T13" fmla="*/ 56 h 2383"/>
                <a:gd name="T14" fmla="*/ 2634 w 2658"/>
                <a:gd name="T15" fmla="*/ 1209 h 2383"/>
                <a:gd name="T16" fmla="*/ 2602 w 2658"/>
                <a:gd name="T17" fmla="*/ 1328 h 2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58" h="2383">
                  <a:moveTo>
                    <a:pt x="2602" y="1328"/>
                  </a:moveTo>
                  <a:lnTo>
                    <a:pt x="804" y="2359"/>
                  </a:lnTo>
                  <a:cubicBezTo>
                    <a:pt x="762" y="2383"/>
                    <a:pt x="709" y="2368"/>
                    <a:pt x="685" y="2327"/>
                  </a:cubicBezTo>
                  <a:lnTo>
                    <a:pt x="24" y="1174"/>
                  </a:lnTo>
                  <a:cubicBezTo>
                    <a:pt x="0" y="1132"/>
                    <a:pt x="14" y="1079"/>
                    <a:pt x="56" y="1055"/>
                  </a:cubicBezTo>
                  <a:lnTo>
                    <a:pt x="1854" y="24"/>
                  </a:lnTo>
                  <a:cubicBezTo>
                    <a:pt x="1896" y="0"/>
                    <a:pt x="1949" y="14"/>
                    <a:pt x="1973" y="56"/>
                  </a:cubicBezTo>
                  <a:lnTo>
                    <a:pt x="2634" y="1209"/>
                  </a:lnTo>
                  <a:cubicBezTo>
                    <a:pt x="2658" y="1250"/>
                    <a:pt x="2643" y="1304"/>
                    <a:pt x="2602" y="1328"/>
                  </a:cubicBezTo>
                  <a:close/>
                </a:path>
              </a:pathLst>
            </a:custGeom>
            <a:solidFill>
              <a:srgbClr val="6250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79" name="Freeform 183">
              <a:extLst>
                <a:ext uri="{FF2B5EF4-FFF2-40B4-BE49-F238E27FC236}">
                  <a16:creationId xmlns:a16="http://schemas.microsoft.com/office/drawing/2014/main" id="{A0CC525C-07A7-4573-9CA2-004F9AF8D0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3163" y="7650163"/>
              <a:ext cx="682625" cy="682625"/>
            </a:xfrm>
            <a:custGeom>
              <a:avLst/>
              <a:gdLst>
                <a:gd name="T0" fmla="*/ 720 w 897"/>
                <a:gd name="T1" fmla="*/ 88 h 897"/>
                <a:gd name="T2" fmla="*/ 515 w 897"/>
                <a:gd name="T3" fmla="*/ 205 h 897"/>
                <a:gd name="T4" fmla="*/ 397 w 897"/>
                <a:gd name="T5" fmla="*/ 0 h 897"/>
                <a:gd name="T6" fmla="*/ 88 w 897"/>
                <a:gd name="T7" fmla="*/ 177 h 897"/>
                <a:gd name="T8" fmla="*/ 206 w 897"/>
                <a:gd name="T9" fmla="*/ 383 h 897"/>
                <a:gd name="T10" fmla="*/ 0 w 897"/>
                <a:gd name="T11" fmla="*/ 500 h 897"/>
                <a:gd name="T12" fmla="*/ 178 w 897"/>
                <a:gd name="T13" fmla="*/ 809 h 897"/>
                <a:gd name="T14" fmla="*/ 383 w 897"/>
                <a:gd name="T15" fmla="*/ 691 h 897"/>
                <a:gd name="T16" fmla="*/ 501 w 897"/>
                <a:gd name="T17" fmla="*/ 897 h 897"/>
                <a:gd name="T18" fmla="*/ 810 w 897"/>
                <a:gd name="T19" fmla="*/ 720 h 897"/>
                <a:gd name="T20" fmla="*/ 692 w 897"/>
                <a:gd name="T21" fmla="*/ 514 h 897"/>
                <a:gd name="T22" fmla="*/ 897 w 897"/>
                <a:gd name="T23" fmla="*/ 396 h 897"/>
                <a:gd name="T24" fmla="*/ 720 w 897"/>
                <a:gd name="T25" fmla="*/ 88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7" h="897">
                  <a:moveTo>
                    <a:pt x="720" y="88"/>
                  </a:moveTo>
                  <a:lnTo>
                    <a:pt x="515" y="205"/>
                  </a:lnTo>
                  <a:lnTo>
                    <a:pt x="397" y="0"/>
                  </a:lnTo>
                  <a:lnTo>
                    <a:pt x="88" y="177"/>
                  </a:lnTo>
                  <a:lnTo>
                    <a:pt x="206" y="383"/>
                  </a:lnTo>
                  <a:lnTo>
                    <a:pt x="0" y="500"/>
                  </a:lnTo>
                  <a:lnTo>
                    <a:pt x="178" y="809"/>
                  </a:lnTo>
                  <a:lnTo>
                    <a:pt x="383" y="691"/>
                  </a:lnTo>
                  <a:lnTo>
                    <a:pt x="501" y="897"/>
                  </a:lnTo>
                  <a:lnTo>
                    <a:pt x="810" y="720"/>
                  </a:lnTo>
                  <a:lnTo>
                    <a:pt x="692" y="514"/>
                  </a:lnTo>
                  <a:lnTo>
                    <a:pt x="897" y="396"/>
                  </a:lnTo>
                  <a:lnTo>
                    <a:pt x="720" y="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78941969-101D-49CB-98C3-04E6C7212B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5290" y="5049838"/>
              <a:ext cx="1381667" cy="1342139"/>
            </a:xfrm>
            <a:custGeom>
              <a:avLst/>
              <a:gdLst>
                <a:gd name="connsiteX0" fmla="*/ 1285678 w 1381667"/>
                <a:gd name="connsiteY0" fmla="*/ 649753 h 1342139"/>
                <a:gd name="connsiteX1" fmla="*/ 1361454 w 1381667"/>
                <a:gd name="connsiteY1" fmla="*/ 680779 h 1342139"/>
                <a:gd name="connsiteX2" fmla="*/ 1369065 w 1381667"/>
                <a:gd name="connsiteY2" fmla="*/ 691430 h 1342139"/>
                <a:gd name="connsiteX3" fmla="*/ 1349277 w 1381667"/>
                <a:gd name="connsiteY3" fmla="*/ 794136 h 1342139"/>
                <a:gd name="connsiteX4" fmla="*/ 563065 w 1381667"/>
                <a:gd name="connsiteY4" fmla="*/ 1328966 h 1342139"/>
                <a:gd name="connsiteX5" fmla="*/ 460317 w 1381667"/>
                <a:gd name="connsiteY5" fmla="*/ 1309946 h 1342139"/>
                <a:gd name="connsiteX6" fmla="*/ 452706 w 1381667"/>
                <a:gd name="connsiteY6" fmla="*/ 1299295 h 1342139"/>
                <a:gd name="connsiteX7" fmla="*/ 472495 w 1381667"/>
                <a:gd name="connsiteY7" fmla="*/ 1196590 h 1342139"/>
                <a:gd name="connsiteX8" fmla="*/ 1258706 w 1381667"/>
                <a:gd name="connsiteY8" fmla="*/ 660999 h 1342139"/>
                <a:gd name="connsiteX9" fmla="*/ 1285678 w 1381667"/>
                <a:gd name="connsiteY9" fmla="*/ 649753 h 1342139"/>
                <a:gd name="connsiteX10" fmla="*/ 233480 w 1381667"/>
                <a:gd name="connsiteY10" fmla="*/ 0 h 1342139"/>
                <a:gd name="connsiteX11" fmla="*/ 314950 w 1381667"/>
                <a:gd name="connsiteY11" fmla="*/ 120221 h 1342139"/>
                <a:gd name="connsiteX12" fmla="*/ 212922 w 1381667"/>
                <a:gd name="connsiteY12" fmla="*/ 659695 h 1342139"/>
                <a:gd name="connsiteX13" fmla="*/ 752758 w 1381667"/>
                <a:gd name="connsiteY13" fmla="*/ 762415 h 1342139"/>
                <a:gd name="connsiteX14" fmla="*/ 855547 w 1381667"/>
                <a:gd name="connsiteY14" fmla="*/ 222941 h 1342139"/>
                <a:gd name="connsiteX15" fmla="*/ 975849 w 1381667"/>
                <a:gd name="connsiteY15" fmla="*/ 140765 h 1342139"/>
                <a:gd name="connsiteX16" fmla="*/ 834228 w 1381667"/>
                <a:gd name="connsiteY16" fmla="*/ 882636 h 1342139"/>
                <a:gd name="connsiteX17" fmla="*/ 92621 w 1381667"/>
                <a:gd name="connsiteY17" fmla="*/ 741871 h 1342139"/>
                <a:gd name="connsiteX18" fmla="*/ 233480 w 1381667"/>
                <a:gd name="connsiteY18" fmla="*/ 0 h 1342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81667" h="1342139">
                  <a:moveTo>
                    <a:pt x="1285678" y="649753"/>
                  </a:moveTo>
                  <a:cubicBezTo>
                    <a:pt x="1313934" y="644262"/>
                    <a:pt x="1344330" y="655673"/>
                    <a:pt x="1361454" y="680779"/>
                  </a:cubicBezTo>
                  <a:lnTo>
                    <a:pt x="1369065" y="691430"/>
                  </a:lnTo>
                  <a:cubicBezTo>
                    <a:pt x="1391898" y="724904"/>
                    <a:pt x="1382765" y="771312"/>
                    <a:pt x="1349277" y="794136"/>
                  </a:cubicBezTo>
                  <a:lnTo>
                    <a:pt x="563065" y="1328966"/>
                  </a:lnTo>
                  <a:cubicBezTo>
                    <a:pt x="529577" y="1352550"/>
                    <a:pt x="483150" y="1343421"/>
                    <a:pt x="460317" y="1309946"/>
                  </a:cubicBezTo>
                  <a:lnTo>
                    <a:pt x="452706" y="1299295"/>
                  </a:lnTo>
                  <a:cubicBezTo>
                    <a:pt x="429873" y="1265821"/>
                    <a:pt x="439006" y="1219413"/>
                    <a:pt x="472495" y="1196590"/>
                  </a:cubicBezTo>
                  <a:lnTo>
                    <a:pt x="1258706" y="660999"/>
                  </a:lnTo>
                  <a:cubicBezTo>
                    <a:pt x="1267078" y="655293"/>
                    <a:pt x="1276259" y="651584"/>
                    <a:pt x="1285678" y="649753"/>
                  </a:cubicBezTo>
                  <a:close/>
                  <a:moveTo>
                    <a:pt x="233480" y="0"/>
                  </a:moveTo>
                  <a:lnTo>
                    <a:pt x="314950" y="120221"/>
                  </a:lnTo>
                  <a:cubicBezTo>
                    <a:pt x="138305" y="240442"/>
                    <a:pt x="91859" y="483167"/>
                    <a:pt x="212922" y="659695"/>
                  </a:cubicBezTo>
                  <a:cubicBezTo>
                    <a:pt x="333224" y="836983"/>
                    <a:pt x="575351" y="883397"/>
                    <a:pt x="752758" y="762415"/>
                  </a:cubicBezTo>
                  <a:cubicBezTo>
                    <a:pt x="930165" y="642194"/>
                    <a:pt x="975849" y="399469"/>
                    <a:pt x="855547" y="222941"/>
                  </a:cubicBezTo>
                  <a:lnTo>
                    <a:pt x="975849" y="140765"/>
                  </a:lnTo>
                  <a:cubicBezTo>
                    <a:pt x="1141073" y="384251"/>
                    <a:pt x="1077877" y="716762"/>
                    <a:pt x="834228" y="882636"/>
                  </a:cubicBezTo>
                  <a:cubicBezTo>
                    <a:pt x="591340" y="1047750"/>
                    <a:pt x="258607" y="984596"/>
                    <a:pt x="92621" y="741871"/>
                  </a:cubicBezTo>
                  <a:cubicBezTo>
                    <a:pt x="-73365" y="498385"/>
                    <a:pt x="-10169" y="165874"/>
                    <a:pt x="233480" y="0"/>
                  </a:cubicBezTo>
                  <a:close/>
                </a:path>
              </a:pathLst>
            </a:custGeom>
            <a:solidFill>
              <a:srgbClr val="1E24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8D75F2E1-7498-486E-BB33-0EBC55F32D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4713" y="5133698"/>
              <a:ext cx="398911" cy="960715"/>
            </a:xfrm>
            <a:custGeom>
              <a:avLst/>
              <a:gdLst>
                <a:gd name="connsiteX0" fmla="*/ 342791 w 398911"/>
                <a:gd name="connsiteY0" fmla="*/ 647977 h 960715"/>
                <a:gd name="connsiteX1" fmla="*/ 396875 w 398911"/>
                <a:gd name="connsiteY1" fmla="*/ 727874 h 960715"/>
                <a:gd name="connsiteX2" fmla="*/ 54846 w 398911"/>
                <a:gd name="connsiteY2" fmla="*/ 960715 h 960715"/>
                <a:gd name="connsiteX3" fmla="*/ 0 w 398911"/>
                <a:gd name="connsiteY3" fmla="*/ 880819 h 960715"/>
                <a:gd name="connsiteX4" fmla="*/ 380263 w 398911"/>
                <a:gd name="connsiteY4" fmla="*/ 321 h 960715"/>
                <a:gd name="connsiteX5" fmla="*/ 393278 w 398911"/>
                <a:gd name="connsiteY5" fmla="*/ 9221 h 960715"/>
                <a:gd name="connsiteX6" fmla="*/ 395558 w 398911"/>
                <a:gd name="connsiteY6" fmla="*/ 12250 h 960715"/>
                <a:gd name="connsiteX7" fmla="*/ 389478 w 398911"/>
                <a:gd name="connsiteY7" fmla="*/ 40274 h 960715"/>
                <a:gd name="connsiteX8" fmla="*/ 170591 w 398911"/>
                <a:gd name="connsiteY8" fmla="*/ 189481 h 960715"/>
                <a:gd name="connsiteX9" fmla="*/ 141710 w 398911"/>
                <a:gd name="connsiteY9" fmla="*/ 183422 h 960715"/>
                <a:gd name="connsiteX10" fmla="*/ 140190 w 398911"/>
                <a:gd name="connsiteY10" fmla="*/ 181150 h 960715"/>
                <a:gd name="connsiteX11" fmla="*/ 145511 w 398911"/>
                <a:gd name="connsiteY11" fmla="*/ 152369 h 960715"/>
                <a:gd name="connsiteX12" fmla="*/ 364397 w 398911"/>
                <a:gd name="connsiteY12" fmla="*/ 3919 h 960715"/>
                <a:gd name="connsiteX13" fmla="*/ 380263 w 398911"/>
                <a:gd name="connsiteY13" fmla="*/ 321 h 96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98911" h="960715">
                  <a:moveTo>
                    <a:pt x="342791" y="647977"/>
                  </a:moveTo>
                  <a:lnTo>
                    <a:pt x="396875" y="727874"/>
                  </a:lnTo>
                  <a:lnTo>
                    <a:pt x="54846" y="960715"/>
                  </a:lnTo>
                  <a:lnTo>
                    <a:pt x="0" y="880819"/>
                  </a:lnTo>
                  <a:close/>
                  <a:moveTo>
                    <a:pt x="380263" y="321"/>
                  </a:moveTo>
                  <a:cubicBezTo>
                    <a:pt x="385488" y="1268"/>
                    <a:pt x="390238" y="4298"/>
                    <a:pt x="393278" y="9221"/>
                  </a:cubicBezTo>
                  <a:lnTo>
                    <a:pt x="395558" y="12250"/>
                  </a:lnTo>
                  <a:cubicBezTo>
                    <a:pt x="401638" y="21339"/>
                    <a:pt x="399358" y="34215"/>
                    <a:pt x="389478" y="40274"/>
                  </a:cubicBezTo>
                  <a:lnTo>
                    <a:pt x="170591" y="189481"/>
                  </a:lnTo>
                  <a:cubicBezTo>
                    <a:pt x="161471" y="195540"/>
                    <a:pt x="148551" y="193268"/>
                    <a:pt x="141710" y="183422"/>
                  </a:cubicBezTo>
                  <a:lnTo>
                    <a:pt x="140190" y="181150"/>
                  </a:lnTo>
                  <a:cubicBezTo>
                    <a:pt x="133350" y="171304"/>
                    <a:pt x="136390" y="158428"/>
                    <a:pt x="145511" y="152369"/>
                  </a:cubicBezTo>
                  <a:lnTo>
                    <a:pt x="364397" y="3919"/>
                  </a:lnTo>
                  <a:cubicBezTo>
                    <a:pt x="369337" y="511"/>
                    <a:pt x="375037" y="-626"/>
                    <a:pt x="380263" y="321"/>
                  </a:cubicBezTo>
                  <a:close/>
                </a:path>
              </a:pathLst>
            </a:custGeom>
            <a:solidFill>
              <a:srgbClr val="6250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82" name="Freeform 188">
              <a:extLst>
                <a:ext uri="{FF2B5EF4-FFF2-40B4-BE49-F238E27FC236}">
                  <a16:creationId xmlns:a16="http://schemas.microsoft.com/office/drawing/2014/main" id="{5B6E2AF2-D04B-44C6-9ECE-D2EC904D88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5575" y="4938713"/>
              <a:ext cx="615950" cy="352425"/>
            </a:xfrm>
            <a:custGeom>
              <a:avLst/>
              <a:gdLst>
                <a:gd name="T0" fmla="*/ 781 w 810"/>
                <a:gd name="T1" fmla="*/ 0 h 462"/>
                <a:gd name="T2" fmla="*/ 810 w 810"/>
                <a:gd name="T3" fmla="*/ 405 h 462"/>
                <a:gd name="T4" fmla="*/ 30 w 810"/>
                <a:gd name="T5" fmla="*/ 462 h 462"/>
                <a:gd name="T6" fmla="*/ 0 w 810"/>
                <a:gd name="T7" fmla="*/ 58 h 462"/>
                <a:gd name="T8" fmla="*/ 781 w 810"/>
                <a:gd name="T9" fmla="*/ 0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0" h="462">
                  <a:moveTo>
                    <a:pt x="781" y="0"/>
                  </a:moveTo>
                  <a:lnTo>
                    <a:pt x="810" y="405"/>
                  </a:lnTo>
                  <a:lnTo>
                    <a:pt x="30" y="462"/>
                  </a:lnTo>
                  <a:lnTo>
                    <a:pt x="0" y="58"/>
                  </a:lnTo>
                  <a:lnTo>
                    <a:pt x="781" y="0"/>
                  </a:lnTo>
                  <a:close/>
                </a:path>
              </a:pathLst>
            </a:custGeom>
            <a:solidFill>
              <a:srgbClr val="6250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4B44468F-6B2A-40D6-B879-075972A9B9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8724" y="4885465"/>
              <a:ext cx="875584" cy="410637"/>
            </a:xfrm>
            <a:custGeom>
              <a:avLst/>
              <a:gdLst>
                <a:gd name="connsiteX0" fmla="*/ 201462 w 875584"/>
                <a:gd name="connsiteY0" fmla="*/ 142149 h 410637"/>
                <a:gd name="connsiteX1" fmla="*/ 217488 w 875584"/>
                <a:gd name="connsiteY1" fmla="*/ 360975 h 410637"/>
                <a:gd name="connsiteX2" fmla="*/ 16025 w 875584"/>
                <a:gd name="connsiteY2" fmla="*/ 375512 h 410637"/>
                <a:gd name="connsiteX3" fmla="*/ 0 w 875584"/>
                <a:gd name="connsiteY3" fmla="*/ 156687 h 410637"/>
                <a:gd name="connsiteX4" fmla="*/ 819849 w 875584"/>
                <a:gd name="connsiteY4" fmla="*/ 36 h 410637"/>
                <a:gd name="connsiteX5" fmla="*/ 849204 w 875584"/>
                <a:gd name="connsiteY5" fmla="*/ 25928 h 410637"/>
                <a:gd name="connsiteX6" fmla="*/ 875549 w 875584"/>
                <a:gd name="connsiteY6" fmla="*/ 380801 h 410637"/>
                <a:gd name="connsiteX7" fmla="*/ 849957 w 875584"/>
                <a:gd name="connsiteY7" fmla="*/ 410501 h 410637"/>
                <a:gd name="connsiteX8" fmla="*/ 845441 w 875584"/>
                <a:gd name="connsiteY8" fmla="*/ 410501 h 410637"/>
                <a:gd name="connsiteX9" fmla="*/ 815333 w 875584"/>
                <a:gd name="connsiteY9" fmla="*/ 384609 h 410637"/>
                <a:gd name="connsiteX10" fmla="*/ 789741 w 875584"/>
                <a:gd name="connsiteY10" fmla="*/ 30497 h 410637"/>
                <a:gd name="connsiteX11" fmla="*/ 815333 w 875584"/>
                <a:gd name="connsiteY11" fmla="*/ 797 h 410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75584" h="410637">
                  <a:moveTo>
                    <a:pt x="201462" y="142149"/>
                  </a:moveTo>
                  <a:lnTo>
                    <a:pt x="217488" y="360975"/>
                  </a:lnTo>
                  <a:lnTo>
                    <a:pt x="16025" y="375512"/>
                  </a:lnTo>
                  <a:lnTo>
                    <a:pt x="0" y="156687"/>
                  </a:lnTo>
                  <a:close/>
                  <a:moveTo>
                    <a:pt x="819849" y="36"/>
                  </a:moveTo>
                  <a:cubicBezTo>
                    <a:pt x="834903" y="-726"/>
                    <a:pt x="848451" y="10697"/>
                    <a:pt x="849204" y="25928"/>
                  </a:cubicBezTo>
                  <a:lnTo>
                    <a:pt x="875549" y="380801"/>
                  </a:lnTo>
                  <a:cubicBezTo>
                    <a:pt x="876301" y="396032"/>
                    <a:pt x="865011" y="408978"/>
                    <a:pt x="849957" y="410501"/>
                  </a:cubicBezTo>
                  <a:lnTo>
                    <a:pt x="845441" y="410501"/>
                  </a:lnTo>
                  <a:cubicBezTo>
                    <a:pt x="830387" y="412024"/>
                    <a:pt x="816838" y="400601"/>
                    <a:pt x="815333" y="384609"/>
                  </a:cubicBezTo>
                  <a:lnTo>
                    <a:pt x="789741" y="30497"/>
                  </a:lnTo>
                  <a:cubicBezTo>
                    <a:pt x="788988" y="15266"/>
                    <a:pt x="800279" y="1559"/>
                    <a:pt x="815333" y="797"/>
                  </a:cubicBezTo>
                  <a:close/>
                </a:path>
              </a:pathLst>
            </a:custGeom>
            <a:solidFill>
              <a:srgbClr val="1E24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BBF3BC0C-7F32-4763-9813-6EE8444C5EAA}"/>
                </a:ext>
              </a:extLst>
            </p:cNvPr>
            <p:cNvSpPr>
              <a:spLocks/>
            </p:cNvSpPr>
            <p:nvPr/>
          </p:nvSpPr>
          <p:spPr bwMode="auto">
            <a:xfrm>
              <a:off x="9224963" y="4541838"/>
              <a:ext cx="1257643" cy="1603375"/>
            </a:xfrm>
            <a:custGeom>
              <a:avLst/>
              <a:gdLst>
                <a:gd name="connsiteX0" fmla="*/ 130899 w 1257643"/>
                <a:gd name="connsiteY0" fmla="*/ 0 h 1603375"/>
                <a:gd name="connsiteX1" fmla="*/ 147642 w 1257643"/>
                <a:gd name="connsiteY1" fmla="*/ 167232 h 1603375"/>
                <a:gd name="connsiteX2" fmla="*/ 553882 w 1257643"/>
                <a:gd name="connsiteY2" fmla="*/ 427862 h 1603375"/>
                <a:gd name="connsiteX3" fmla="*/ 554411 w 1257643"/>
                <a:gd name="connsiteY3" fmla="*/ 427037 h 1603375"/>
                <a:gd name="connsiteX4" fmla="*/ 1017677 w 1257643"/>
                <a:gd name="connsiteY4" fmla="*/ 724546 h 1603375"/>
                <a:gd name="connsiteX5" fmla="*/ 1175142 w 1257643"/>
                <a:gd name="connsiteY5" fmla="*/ 1446632 h 1603375"/>
                <a:gd name="connsiteX6" fmla="*/ 1073969 w 1257643"/>
                <a:gd name="connsiteY6" fmla="*/ 1603375 h 1603375"/>
                <a:gd name="connsiteX7" fmla="*/ 325441 w 1257643"/>
                <a:gd name="connsiteY7" fmla="*/ 1122492 h 1603375"/>
                <a:gd name="connsiteX8" fmla="*/ 270670 w 1257643"/>
                <a:gd name="connsiteY8" fmla="*/ 869115 h 1603375"/>
                <a:gd name="connsiteX9" fmla="*/ 531905 w 1257643"/>
                <a:gd name="connsiteY9" fmla="*/ 462103 h 1603375"/>
                <a:gd name="connsiteX10" fmla="*/ 493916 w 1257643"/>
                <a:gd name="connsiteY10" fmla="*/ 520700 h 1603375"/>
                <a:gd name="connsiteX11" fmla="*/ 0 w 1257643"/>
                <a:gd name="connsiteY11" fmla="*/ 203719 h 160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57643" h="1603375">
                  <a:moveTo>
                    <a:pt x="130899" y="0"/>
                  </a:moveTo>
                  <a:lnTo>
                    <a:pt x="147642" y="167232"/>
                  </a:lnTo>
                  <a:lnTo>
                    <a:pt x="553882" y="427862"/>
                  </a:lnTo>
                  <a:lnTo>
                    <a:pt x="554411" y="427037"/>
                  </a:lnTo>
                  <a:lnTo>
                    <a:pt x="1017677" y="724546"/>
                  </a:lnTo>
                  <a:cubicBezTo>
                    <a:pt x="1260341" y="880528"/>
                    <a:pt x="1330325" y="1203907"/>
                    <a:pt x="1175142" y="1446632"/>
                  </a:cubicBezTo>
                  <a:lnTo>
                    <a:pt x="1073969" y="1603375"/>
                  </a:lnTo>
                  <a:lnTo>
                    <a:pt x="325441" y="1122492"/>
                  </a:lnTo>
                  <a:cubicBezTo>
                    <a:pt x="240242" y="1067708"/>
                    <a:pt x="215900" y="954335"/>
                    <a:pt x="270670" y="869115"/>
                  </a:cubicBezTo>
                  <a:lnTo>
                    <a:pt x="531905" y="462103"/>
                  </a:lnTo>
                  <a:lnTo>
                    <a:pt x="493916" y="520700"/>
                  </a:lnTo>
                  <a:lnTo>
                    <a:pt x="0" y="203719"/>
                  </a:lnTo>
                  <a:close/>
                </a:path>
              </a:pathLst>
            </a:custGeom>
            <a:solidFill>
              <a:srgbClr val="2420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85" name="Freeform 192">
              <a:extLst>
                <a:ext uri="{FF2B5EF4-FFF2-40B4-BE49-F238E27FC236}">
                  <a16:creationId xmlns:a16="http://schemas.microsoft.com/office/drawing/2014/main" id="{5819F6CD-FC14-4FF2-B833-E047DAE9FA00}"/>
                </a:ext>
              </a:extLst>
            </p:cNvPr>
            <p:cNvSpPr>
              <a:spLocks/>
            </p:cNvSpPr>
            <p:nvPr/>
          </p:nvSpPr>
          <p:spPr bwMode="auto">
            <a:xfrm>
              <a:off x="9964738" y="5310188"/>
              <a:ext cx="455613" cy="523875"/>
            </a:xfrm>
            <a:custGeom>
              <a:avLst/>
              <a:gdLst>
                <a:gd name="T0" fmla="*/ 293 w 598"/>
                <a:gd name="T1" fmla="*/ 40 h 688"/>
                <a:gd name="T2" fmla="*/ 230 w 598"/>
                <a:gd name="T3" fmla="*/ 0 h 688"/>
                <a:gd name="T4" fmla="*/ 0 w 598"/>
                <a:gd name="T5" fmla="*/ 358 h 688"/>
                <a:gd name="T6" fmla="*/ 514 w 598"/>
                <a:gd name="T7" fmla="*/ 688 h 688"/>
                <a:gd name="T8" fmla="*/ 293 w 598"/>
                <a:gd name="T9" fmla="*/ 40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8" h="688">
                  <a:moveTo>
                    <a:pt x="293" y="40"/>
                  </a:moveTo>
                  <a:lnTo>
                    <a:pt x="230" y="0"/>
                  </a:lnTo>
                  <a:lnTo>
                    <a:pt x="0" y="358"/>
                  </a:lnTo>
                  <a:lnTo>
                    <a:pt x="514" y="688"/>
                  </a:lnTo>
                  <a:cubicBezTo>
                    <a:pt x="598" y="452"/>
                    <a:pt x="512" y="182"/>
                    <a:pt x="293" y="40"/>
                  </a:cubicBezTo>
                  <a:close/>
                </a:path>
              </a:pathLst>
            </a:custGeom>
            <a:solidFill>
              <a:srgbClr val="6250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86" name="Freeform 193">
              <a:extLst>
                <a:ext uri="{FF2B5EF4-FFF2-40B4-BE49-F238E27FC236}">
                  <a16:creationId xmlns:a16="http://schemas.microsoft.com/office/drawing/2014/main" id="{9177DBA3-6F20-433B-9BCA-FA0184AB607B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2013" y="5211763"/>
              <a:ext cx="241300" cy="241300"/>
            </a:xfrm>
            <a:custGeom>
              <a:avLst/>
              <a:gdLst>
                <a:gd name="T0" fmla="*/ 316 w 316"/>
                <a:gd name="T1" fmla="*/ 196 h 316"/>
                <a:gd name="T2" fmla="*/ 231 w 316"/>
                <a:gd name="T3" fmla="*/ 142 h 316"/>
                <a:gd name="T4" fmla="*/ 286 w 316"/>
                <a:gd name="T5" fmla="*/ 57 h 316"/>
                <a:gd name="T6" fmla="*/ 197 w 316"/>
                <a:gd name="T7" fmla="*/ 0 h 316"/>
                <a:gd name="T8" fmla="*/ 142 w 316"/>
                <a:gd name="T9" fmla="*/ 85 h 316"/>
                <a:gd name="T10" fmla="*/ 57 w 316"/>
                <a:gd name="T11" fmla="*/ 30 h 316"/>
                <a:gd name="T12" fmla="*/ 0 w 316"/>
                <a:gd name="T13" fmla="*/ 119 h 316"/>
                <a:gd name="T14" fmla="*/ 85 w 316"/>
                <a:gd name="T15" fmla="*/ 174 h 316"/>
                <a:gd name="T16" fmla="*/ 30 w 316"/>
                <a:gd name="T17" fmla="*/ 258 h 316"/>
                <a:gd name="T18" fmla="*/ 119 w 316"/>
                <a:gd name="T19" fmla="*/ 316 h 316"/>
                <a:gd name="T20" fmla="*/ 174 w 316"/>
                <a:gd name="T21" fmla="*/ 231 h 316"/>
                <a:gd name="T22" fmla="*/ 259 w 316"/>
                <a:gd name="T23" fmla="*/ 285 h 316"/>
                <a:gd name="T24" fmla="*/ 316 w 316"/>
                <a:gd name="T25" fmla="*/ 196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6" h="316">
                  <a:moveTo>
                    <a:pt x="316" y="196"/>
                  </a:moveTo>
                  <a:lnTo>
                    <a:pt x="231" y="142"/>
                  </a:lnTo>
                  <a:lnTo>
                    <a:pt x="286" y="57"/>
                  </a:lnTo>
                  <a:lnTo>
                    <a:pt x="197" y="0"/>
                  </a:lnTo>
                  <a:lnTo>
                    <a:pt x="142" y="85"/>
                  </a:lnTo>
                  <a:lnTo>
                    <a:pt x="57" y="30"/>
                  </a:lnTo>
                  <a:lnTo>
                    <a:pt x="0" y="119"/>
                  </a:lnTo>
                  <a:lnTo>
                    <a:pt x="85" y="174"/>
                  </a:lnTo>
                  <a:lnTo>
                    <a:pt x="30" y="258"/>
                  </a:lnTo>
                  <a:lnTo>
                    <a:pt x="119" y="316"/>
                  </a:lnTo>
                  <a:lnTo>
                    <a:pt x="174" y="231"/>
                  </a:lnTo>
                  <a:lnTo>
                    <a:pt x="259" y="285"/>
                  </a:lnTo>
                  <a:lnTo>
                    <a:pt x="316" y="196"/>
                  </a:lnTo>
                  <a:close/>
                </a:path>
              </a:pathLst>
            </a:custGeom>
            <a:solidFill>
              <a:srgbClr val="6250FB">
                <a:alpha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87" name="Freeform 194">
              <a:extLst>
                <a:ext uri="{FF2B5EF4-FFF2-40B4-BE49-F238E27FC236}">
                  <a16:creationId xmlns:a16="http://schemas.microsoft.com/office/drawing/2014/main" id="{B17FED4A-2471-43AD-808E-D70263A09D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9200" y="5070475"/>
              <a:ext cx="127000" cy="147638"/>
            </a:xfrm>
            <a:custGeom>
              <a:avLst/>
              <a:gdLst>
                <a:gd name="T0" fmla="*/ 168 w 168"/>
                <a:gd name="T1" fmla="*/ 47 h 193"/>
                <a:gd name="T2" fmla="*/ 94 w 168"/>
                <a:gd name="T3" fmla="*/ 0 h 193"/>
                <a:gd name="T4" fmla="*/ 0 w 168"/>
                <a:gd name="T5" fmla="*/ 145 h 193"/>
                <a:gd name="T6" fmla="*/ 74 w 168"/>
                <a:gd name="T7" fmla="*/ 193 h 193"/>
                <a:gd name="T8" fmla="*/ 168 w 168"/>
                <a:gd name="T9" fmla="*/ 47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" h="193">
                  <a:moveTo>
                    <a:pt x="168" y="47"/>
                  </a:moveTo>
                  <a:lnTo>
                    <a:pt x="94" y="0"/>
                  </a:lnTo>
                  <a:lnTo>
                    <a:pt x="0" y="145"/>
                  </a:lnTo>
                  <a:lnTo>
                    <a:pt x="74" y="193"/>
                  </a:lnTo>
                  <a:lnTo>
                    <a:pt x="168" y="47"/>
                  </a:lnTo>
                  <a:close/>
                </a:path>
              </a:pathLst>
            </a:custGeom>
            <a:solidFill>
              <a:srgbClr val="1E24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88" name="Freeform 195">
              <a:extLst>
                <a:ext uri="{FF2B5EF4-FFF2-40B4-BE49-F238E27FC236}">
                  <a16:creationId xmlns:a16="http://schemas.microsoft.com/office/drawing/2014/main" id="{723052F8-743F-4069-AAB2-2C6C61F926D4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1188" y="5722938"/>
              <a:ext cx="200025" cy="101600"/>
            </a:xfrm>
            <a:custGeom>
              <a:avLst/>
              <a:gdLst>
                <a:gd name="T0" fmla="*/ 263 w 263"/>
                <a:gd name="T1" fmla="*/ 47 h 132"/>
                <a:gd name="T2" fmla="*/ 189 w 263"/>
                <a:gd name="T3" fmla="*/ 0 h 132"/>
                <a:gd name="T4" fmla="*/ 0 w 263"/>
                <a:gd name="T5" fmla="*/ 84 h 132"/>
                <a:gd name="T6" fmla="*/ 74 w 263"/>
                <a:gd name="T7" fmla="*/ 132 h 132"/>
                <a:gd name="T8" fmla="*/ 263 w 263"/>
                <a:gd name="T9" fmla="*/ 47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132">
                  <a:moveTo>
                    <a:pt x="263" y="47"/>
                  </a:moveTo>
                  <a:lnTo>
                    <a:pt x="189" y="0"/>
                  </a:lnTo>
                  <a:lnTo>
                    <a:pt x="0" y="84"/>
                  </a:lnTo>
                  <a:lnTo>
                    <a:pt x="74" y="132"/>
                  </a:lnTo>
                  <a:lnTo>
                    <a:pt x="263" y="47"/>
                  </a:lnTo>
                  <a:close/>
                </a:path>
              </a:pathLst>
            </a:custGeom>
            <a:solidFill>
              <a:srgbClr val="2420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89" name="Freeform 196">
              <a:extLst>
                <a:ext uri="{FF2B5EF4-FFF2-40B4-BE49-F238E27FC236}">
                  <a16:creationId xmlns:a16="http://schemas.microsoft.com/office/drawing/2014/main" id="{C6611C89-B185-4A78-99B3-6ABDD6B63FD7}"/>
                </a:ext>
              </a:extLst>
            </p:cNvPr>
            <p:cNvSpPr>
              <a:spLocks/>
            </p:cNvSpPr>
            <p:nvPr/>
          </p:nvSpPr>
          <p:spPr bwMode="auto">
            <a:xfrm>
              <a:off x="9991725" y="5945188"/>
              <a:ext cx="57150" cy="195263"/>
            </a:xfrm>
            <a:custGeom>
              <a:avLst/>
              <a:gdLst>
                <a:gd name="T0" fmla="*/ 0 w 76"/>
                <a:gd name="T1" fmla="*/ 0 h 255"/>
                <a:gd name="T2" fmla="*/ 74 w 76"/>
                <a:gd name="T3" fmla="*/ 48 h 255"/>
                <a:gd name="T4" fmla="*/ 76 w 76"/>
                <a:gd name="T5" fmla="*/ 255 h 255"/>
                <a:gd name="T6" fmla="*/ 2 w 76"/>
                <a:gd name="T7" fmla="*/ 208 h 255"/>
                <a:gd name="T8" fmla="*/ 0 w 76"/>
                <a:gd name="T9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255">
                  <a:moveTo>
                    <a:pt x="0" y="0"/>
                  </a:moveTo>
                  <a:lnTo>
                    <a:pt x="74" y="48"/>
                  </a:lnTo>
                  <a:lnTo>
                    <a:pt x="76" y="255"/>
                  </a:lnTo>
                  <a:lnTo>
                    <a:pt x="2" y="2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4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93B91580-89FB-49A5-A4CC-6CD496038AE4}"/>
                </a:ext>
              </a:extLst>
            </p:cNvPr>
            <p:cNvSpPr>
              <a:spLocks/>
            </p:cNvSpPr>
            <p:nvPr/>
          </p:nvSpPr>
          <p:spPr bwMode="auto">
            <a:xfrm>
              <a:off x="9175604" y="4766699"/>
              <a:ext cx="1488200" cy="1613617"/>
            </a:xfrm>
            <a:custGeom>
              <a:avLst/>
              <a:gdLst>
                <a:gd name="connsiteX0" fmla="*/ 26866 w 1488200"/>
                <a:gd name="connsiteY0" fmla="*/ 840718 h 1613617"/>
                <a:gd name="connsiteX1" fmla="*/ 50168 w 1488200"/>
                <a:gd name="connsiteY1" fmla="*/ 844707 h 1613617"/>
                <a:gd name="connsiteX2" fmla="*/ 1153461 w 1488200"/>
                <a:gd name="connsiteY2" fmla="*/ 1552121 h 1613617"/>
                <a:gd name="connsiteX3" fmla="*/ 1162591 w 1488200"/>
                <a:gd name="connsiteY3" fmla="*/ 1595432 h 1613617"/>
                <a:gd name="connsiteX4" fmla="*/ 1160309 w 1488200"/>
                <a:gd name="connsiteY4" fmla="*/ 1599231 h 1613617"/>
                <a:gd name="connsiteX5" fmla="*/ 1117699 w 1488200"/>
                <a:gd name="connsiteY5" fmla="*/ 1608349 h 1613617"/>
                <a:gd name="connsiteX6" fmla="*/ 14406 w 1488200"/>
                <a:gd name="connsiteY6" fmla="*/ 900936 h 1613617"/>
                <a:gd name="connsiteX7" fmla="*/ 5276 w 1488200"/>
                <a:gd name="connsiteY7" fmla="*/ 858385 h 1613617"/>
                <a:gd name="connsiteX8" fmla="*/ 7558 w 1488200"/>
                <a:gd name="connsiteY8" fmla="*/ 853825 h 1613617"/>
                <a:gd name="connsiteX9" fmla="*/ 26866 w 1488200"/>
                <a:gd name="connsiteY9" fmla="*/ 840718 h 1613617"/>
                <a:gd name="connsiteX10" fmla="*/ 641256 w 1488200"/>
                <a:gd name="connsiteY10" fmla="*/ 660 h 1613617"/>
                <a:gd name="connsiteX11" fmla="*/ 664578 w 1488200"/>
                <a:gd name="connsiteY11" fmla="*/ 4948 h 1613617"/>
                <a:gd name="connsiteX12" fmla="*/ 1474118 w 1488200"/>
                <a:gd name="connsiteY12" fmla="*/ 525561 h 1613617"/>
                <a:gd name="connsiteX13" fmla="*/ 1483257 w 1488200"/>
                <a:gd name="connsiteY13" fmla="*/ 568246 h 1613617"/>
                <a:gd name="connsiteX14" fmla="*/ 1480211 w 1488200"/>
                <a:gd name="connsiteY14" fmla="*/ 572820 h 1613617"/>
                <a:gd name="connsiteX15" fmla="*/ 1437564 w 1488200"/>
                <a:gd name="connsiteY15" fmla="*/ 581967 h 1613617"/>
                <a:gd name="connsiteX16" fmla="*/ 628023 w 1488200"/>
                <a:gd name="connsiteY16" fmla="*/ 61354 h 1613617"/>
                <a:gd name="connsiteX17" fmla="*/ 618885 w 1488200"/>
                <a:gd name="connsiteY17" fmla="*/ 18668 h 1613617"/>
                <a:gd name="connsiteX18" fmla="*/ 621931 w 1488200"/>
                <a:gd name="connsiteY18" fmla="*/ 14095 h 1613617"/>
                <a:gd name="connsiteX19" fmla="*/ 641256 w 1488200"/>
                <a:gd name="connsiteY19" fmla="*/ 660 h 1613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88200" h="1613617">
                  <a:moveTo>
                    <a:pt x="26866" y="840718"/>
                  </a:moveTo>
                  <a:cubicBezTo>
                    <a:pt x="34570" y="839009"/>
                    <a:pt x="42940" y="840148"/>
                    <a:pt x="50168" y="844707"/>
                  </a:cubicBezTo>
                  <a:lnTo>
                    <a:pt x="1153461" y="1552121"/>
                  </a:lnTo>
                  <a:cubicBezTo>
                    <a:pt x="1167918" y="1561999"/>
                    <a:pt x="1171722" y="1580995"/>
                    <a:pt x="1162591" y="1595432"/>
                  </a:cubicBezTo>
                  <a:lnTo>
                    <a:pt x="1160309" y="1599231"/>
                  </a:lnTo>
                  <a:cubicBezTo>
                    <a:pt x="1151178" y="1613668"/>
                    <a:pt x="1131395" y="1618227"/>
                    <a:pt x="1117699" y="1608349"/>
                  </a:cubicBezTo>
                  <a:lnTo>
                    <a:pt x="14406" y="900936"/>
                  </a:lnTo>
                  <a:cubicBezTo>
                    <a:pt x="-51" y="891818"/>
                    <a:pt x="-4616" y="872822"/>
                    <a:pt x="5276" y="858385"/>
                  </a:cubicBezTo>
                  <a:lnTo>
                    <a:pt x="7558" y="853825"/>
                  </a:lnTo>
                  <a:cubicBezTo>
                    <a:pt x="12124" y="846987"/>
                    <a:pt x="19162" y="842428"/>
                    <a:pt x="26866" y="840718"/>
                  </a:cubicBezTo>
                  <a:close/>
                  <a:moveTo>
                    <a:pt x="641256" y="660"/>
                  </a:moveTo>
                  <a:cubicBezTo>
                    <a:pt x="648967" y="-960"/>
                    <a:pt x="657344" y="374"/>
                    <a:pt x="664578" y="4948"/>
                  </a:cubicBezTo>
                  <a:lnTo>
                    <a:pt x="1474118" y="525561"/>
                  </a:lnTo>
                  <a:cubicBezTo>
                    <a:pt x="1488588" y="534708"/>
                    <a:pt x="1492396" y="553764"/>
                    <a:pt x="1483257" y="568246"/>
                  </a:cubicBezTo>
                  <a:lnTo>
                    <a:pt x="1480211" y="572820"/>
                  </a:lnTo>
                  <a:cubicBezTo>
                    <a:pt x="1471072" y="586540"/>
                    <a:pt x="1452033" y="591114"/>
                    <a:pt x="1437564" y="581967"/>
                  </a:cubicBezTo>
                  <a:lnTo>
                    <a:pt x="628023" y="61354"/>
                  </a:lnTo>
                  <a:cubicBezTo>
                    <a:pt x="613554" y="52207"/>
                    <a:pt x="609746" y="33151"/>
                    <a:pt x="618885" y="18668"/>
                  </a:cubicBezTo>
                  <a:lnTo>
                    <a:pt x="621931" y="14095"/>
                  </a:lnTo>
                  <a:cubicBezTo>
                    <a:pt x="626501" y="6853"/>
                    <a:pt x="633545" y="2280"/>
                    <a:pt x="641256" y="660"/>
                  </a:cubicBezTo>
                  <a:close/>
                </a:path>
              </a:pathLst>
            </a:custGeom>
            <a:solidFill>
              <a:srgbClr val="6250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91" name="Freeform 199">
              <a:extLst>
                <a:ext uri="{FF2B5EF4-FFF2-40B4-BE49-F238E27FC236}">
                  <a16:creationId xmlns:a16="http://schemas.microsoft.com/office/drawing/2014/main" id="{FCB94AB8-0057-4313-BD75-92FBEE90D4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6475" y="6715125"/>
              <a:ext cx="1398588" cy="1231900"/>
            </a:xfrm>
            <a:custGeom>
              <a:avLst/>
              <a:gdLst>
                <a:gd name="T0" fmla="*/ 1837 w 1837"/>
                <a:gd name="T1" fmla="*/ 1000 h 1618"/>
                <a:gd name="T2" fmla="*/ 444 w 1837"/>
                <a:gd name="T3" fmla="*/ 1618 h 1618"/>
                <a:gd name="T4" fmla="*/ 0 w 1837"/>
                <a:gd name="T5" fmla="*/ 618 h 1618"/>
                <a:gd name="T6" fmla="*/ 1393 w 1837"/>
                <a:gd name="T7" fmla="*/ 0 h 1618"/>
                <a:gd name="T8" fmla="*/ 1837 w 1837"/>
                <a:gd name="T9" fmla="*/ 1000 h 1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7" h="1618">
                  <a:moveTo>
                    <a:pt x="1837" y="1000"/>
                  </a:moveTo>
                  <a:lnTo>
                    <a:pt x="444" y="1618"/>
                  </a:lnTo>
                  <a:lnTo>
                    <a:pt x="0" y="618"/>
                  </a:lnTo>
                  <a:lnTo>
                    <a:pt x="1393" y="0"/>
                  </a:lnTo>
                  <a:lnTo>
                    <a:pt x="1837" y="1000"/>
                  </a:lnTo>
                  <a:close/>
                </a:path>
              </a:pathLst>
            </a:custGeom>
            <a:solidFill>
              <a:srgbClr val="2420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92" name="Freeform 200">
              <a:extLst>
                <a:ext uri="{FF2B5EF4-FFF2-40B4-BE49-F238E27FC236}">
                  <a16:creationId xmlns:a16="http://schemas.microsoft.com/office/drawing/2014/main" id="{B84DEBDC-B187-48A1-96EC-C468C0EBAC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10938" y="6384925"/>
              <a:ext cx="417513" cy="331788"/>
            </a:xfrm>
            <a:custGeom>
              <a:avLst/>
              <a:gdLst>
                <a:gd name="T0" fmla="*/ 441 w 547"/>
                <a:gd name="T1" fmla="*/ 0 h 434"/>
                <a:gd name="T2" fmla="*/ 0 w 547"/>
                <a:gd name="T3" fmla="*/ 195 h 434"/>
                <a:gd name="T4" fmla="*/ 106 w 547"/>
                <a:gd name="T5" fmla="*/ 434 h 434"/>
                <a:gd name="T6" fmla="*/ 547 w 547"/>
                <a:gd name="T7" fmla="*/ 238 h 434"/>
                <a:gd name="T8" fmla="*/ 441 w 547"/>
                <a:gd name="T9" fmla="*/ 0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7" h="434">
                  <a:moveTo>
                    <a:pt x="441" y="0"/>
                  </a:moveTo>
                  <a:lnTo>
                    <a:pt x="0" y="195"/>
                  </a:lnTo>
                  <a:lnTo>
                    <a:pt x="106" y="434"/>
                  </a:lnTo>
                  <a:lnTo>
                    <a:pt x="547" y="238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2420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93" name="Freeform 201">
              <a:extLst>
                <a:ext uri="{FF2B5EF4-FFF2-40B4-BE49-F238E27FC236}">
                  <a16:creationId xmlns:a16="http://schemas.microsoft.com/office/drawing/2014/main" id="{D072DBD2-D398-4FEA-8714-11F4091903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6475" y="6567488"/>
              <a:ext cx="1060450" cy="617538"/>
            </a:xfrm>
            <a:custGeom>
              <a:avLst/>
              <a:gdLst>
                <a:gd name="T0" fmla="*/ 296 w 1393"/>
                <a:gd name="T1" fmla="*/ 196 h 813"/>
                <a:gd name="T2" fmla="*/ 0 w 1393"/>
                <a:gd name="T3" fmla="*/ 813 h 813"/>
                <a:gd name="T4" fmla="*/ 1393 w 1393"/>
                <a:gd name="T5" fmla="*/ 195 h 813"/>
                <a:gd name="T6" fmla="*/ 737 w 1393"/>
                <a:gd name="T7" fmla="*/ 0 h 813"/>
                <a:gd name="T8" fmla="*/ 296 w 1393"/>
                <a:gd name="T9" fmla="*/ 196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3" h="813">
                  <a:moveTo>
                    <a:pt x="296" y="196"/>
                  </a:moveTo>
                  <a:lnTo>
                    <a:pt x="0" y="813"/>
                  </a:lnTo>
                  <a:lnTo>
                    <a:pt x="1393" y="195"/>
                  </a:lnTo>
                  <a:lnTo>
                    <a:pt x="737" y="0"/>
                  </a:lnTo>
                  <a:lnTo>
                    <a:pt x="296" y="196"/>
                  </a:lnTo>
                  <a:close/>
                </a:path>
              </a:pathLst>
            </a:custGeom>
            <a:solidFill>
              <a:srgbClr val="6250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94" name="Freeform 202">
              <a:extLst>
                <a:ext uri="{FF2B5EF4-FFF2-40B4-BE49-F238E27FC236}">
                  <a16:creationId xmlns:a16="http://schemas.microsoft.com/office/drawing/2014/main" id="{0613AC04-6B9A-452B-B9FB-0BEDA35BF9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23625" y="6281738"/>
              <a:ext cx="485775" cy="279400"/>
            </a:xfrm>
            <a:custGeom>
              <a:avLst/>
              <a:gdLst>
                <a:gd name="T0" fmla="*/ 638 w 638"/>
                <a:gd name="T1" fmla="*/ 101 h 368"/>
                <a:gd name="T2" fmla="*/ 35 w 638"/>
                <a:gd name="T3" fmla="*/ 368 h 368"/>
                <a:gd name="T4" fmla="*/ 21 w 638"/>
                <a:gd name="T5" fmla="*/ 336 h 368"/>
                <a:gd name="T6" fmla="*/ 68 w 638"/>
                <a:gd name="T7" fmla="*/ 214 h 368"/>
                <a:gd name="T8" fmla="*/ 502 w 638"/>
                <a:gd name="T9" fmla="*/ 21 h 368"/>
                <a:gd name="T10" fmla="*/ 624 w 638"/>
                <a:gd name="T11" fmla="*/ 68 h 368"/>
                <a:gd name="T12" fmla="*/ 638 w 638"/>
                <a:gd name="T13" fmla="*/ 101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8" h="368">
                  <a:moveTo>
                    <a:pt x="638" y="101"/>
                  </a:moveTo>
                  <a:lnTo>
                    <a:pt x="35" y="368"/>
                  </a:lnTo>
                  <a:lnTo>
                    <a:pt x="21" y="336"/>
                  </a:lnTo>
                  <a:cubicBezTo>
                    <a:pt x="0" y="289"/>
                    <a:pt x="21" y="234"/>
                    <a:pt x="68" y="214"/>
                  </a:cubicBezTo>
                  <a:lnTo>
                    <a:pt x="502" y="21"/>
                  </a:lnTo>
                  <a:cubicBezTo>
                    <a:pt x="549" y="0"/>
                    <a:pt x="603" y="21"/>
                    <a:pt x="624" y="68"/>
                  </a:cubicBezTo>
                  <a:lnTo>
                    <a:pt x="638" y="101"/>
                  </a:lnTo>
                  <a:close/>
                </a:path>
              </a:pathLst>
            </a:custGeom>
            <a:solidFill>
              <a:srgbClr val="6250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95" name="Freeform 203">
              <a:extLst>
                <a:ext uri="{FF2B5EF4-FFF2-40B4-BE49-F238E27FC236}">
                  <a16:creationId xmlns:a16="http://schemas.microsoft.com/office/drawing/2014/main" id="{07D06FF7-DDE6-4FA5-B61F-16A36D0EF3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2238" y="5505450"/>
              <a:ext cx="504825" cy="506413"/>
            </a:xfrm>
            <a:custGeom>
              <a:avLst/>
              <a:gdLst>
                <a:gd name="T0" fmla="*/ 574 w 664"/>
                <a:gd name="T1" fmla="*/ 168 h 665"/>
                <a:gd name="T2" fmla="*/ 497 w 664"/>
                <a:gd name="T3" fmla="*/ 574 h 665"/>
                <a:gd name="T4" fmla="*/ 91 w 664"/>
                <a:gd name="T5" fmla="*/ 497 h 665"/>
                <a:gd name="T6" fmla="*/ 168 w 664"/>
                <a:gd name="T7" fmla="*/ 91 h 665"/>
                <a:gd name="T8" fmla="*/ 574 w 664"/>
                <a:gd name="T9" fmla="*/ 168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4" h="665">
                  <a:moveTo>
                    <a:pt x="574" y="168"/>
                  </a:moveTo>
                  <a:cubicBezTo>
                    <a:pt x="664" y="301"/>
                    <a:pt x="630" y="483"/>
                    <a:pt x="497" y="574"/>
                  </a:cubicBezTo>
                  <a:cubicBezTo>
                    <a:pt x="363" y="665"/>
                    <a:pt x="182" y="630"/>
                    <a:pt x="91" y="497"/>
                  </a:cubicBezTo>
                  <a:cubicBezTo>
                    <a:pt x="0" y="363"/>
                    <a:pt x="35" y="182"/>
                    <a:pt x="168" y="91"/>
                  </a:cubicBezTo>
                  <a:cubicBezTo>
                    <a:pt x="301" y="0"/>
                    <a:pt x="483" y="35"/>
                    <a:pt x="574" y="168"/>
                  </a:cubicBezTo>
                  <a:close/>
                </a:path>
              </a:pathLst>
            </a:custGeom>
            <a:solidFill>
              <a:srgbClr val="6250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96" name="Freeform 204">
              <a:extLst>
                <a:ext uri="{FF2B5EF4-FFF2-40B4-BE49-F238E27FC236}">
                  <a16:creationId xmlns:a16="http://schemas.microsoft.com/office/drawing/2014/main" id="{BA04CF7A-8F96-4C8C-9EEA-2F9A01CDA9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1938" y="5645150"/>
              <a:ext cx="225425" cy="225425"/>
            </a:xfrm>
            <a:custGeom>
              <a:avLst/>
              <a:gdLst>
                <a:gd name="T0" fmla="*/ 256 w 296"/>
                <a:gd name="T1" fmla="*/ 75 h 297"/>
                <a:gd name="T2" fmla="*/ 222 w 296"/>
                <a:gd name="T3" fmla="*/ 256 h 297"/>
                <a:gd name="T4" fmla="*/ 41 w 296"/>
                <a:gd name="T5" fmla="*/ 222 h 297"/>
                <a:gd name="T6" fmla="*/ 75 w 296"/>
                <a:gd name="T7" fmla="*/ 41 h 297"/>
                <a:gd name="T8" fmla="*/ 256 w 296"/>
                <a:gd name="T9" fmla="*/ 75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" h="297">
                  <a:moveTo>
                    <a:pt x="256" y="75"/>
                  </a:moveTo>
                  <a:cubicBezTo>
                    <a:pt x="296" y="135"/>
                    <a:pt x="281" y="216"/>
                    <a:pt x="222" y="256"/>
                  </a:cubicBezTo>
                  <a:cubicBezTo>
                    <a:pt x="162" y="297"/>
                    <a:pt x="81" y="281"/>
                    <a:pt x="41" y="222"/>
                  </a:cubicBezTo>
                  <a:cubicBezTo>
                    <a:pt x="0" y="162"/>
                    <a:pt x="16" y="81"/>
                    <a:pt x="75" y="41"/>
                  </a:cubicBezTo>
                  <a:cubicBezTo>
                    <a:pt x="135" y="0"/>
                    <a:pt x="216" y="16"/>
                    <a:pt x="256" y="75"/>
                  </a:cubicBezTo>
                  <a:close/>
                </a:path>
              </a:pathLst>
            </a:custGeom>
            <a:solidFill>
              <a:srgbClr val="2420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97" name="Freeform 206">
              <a:extLst>
                <a:ext uri="{FF2B5EF4-FFF2-40B4-BE49-F238E27FC236}">
                  <a16:creationId xmlns:a16="http://schemas.microsoft.com/office/drawing/2014/main" id="{77E72E5F-AE2C-44E9-8AFB-189B5BE753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6638" y="7499350"/>
              <a:ext cx="469900" cy="481013"/>
            </a:xfrm>
            <a:custGeom>
              <a:avLst/>
              <a:gdLst>
                <a:gd name="T0" fmla="*/ 74 w 617"/>
                <a:gd name="T1" fmla="*/ 245 h 633"/>
                <a:gd name="T2" fmla="*/ 118 w 617"/>
                <a:gd name="T3" fmla="*/ 558 h 633"/>
                <a:gd name="T4" fmla="*/ 432 w 617"/>
                <a:gd name="T5" fmla="*/ 515 h 633"/>
                <a:gd name="T6" fmla="*/ 617 w 617"/>
                <a:gd name="T7" fmla="*/ 269 h 633"/>
                <a:gd name="T8" fmla="*/ 259 w 617"/>
                <a:gd name="T9" fmla="*/ 0 h 633"/>
                <a:gd name="T10" fmla="*/ 74 w 617"/>
                <a:gd name="T11" fmla="*/ 245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7" h="633">
                  <a:moveTo>
                    <a:pt x="74" y="245"/>
                  </a:moveTo>
                  <a:cubicBezTo>
                    <a:pt x="0" y="344"/>
                    <a:pt x="19" y="484"/>
                    <a:pt x="118" y="558"/>
                  </a:cubicBezTo>
                  <a:cubicBezTo>
                    <a:pt x="217" y="633"/>
                    <a:pt x="357" y="613"/>
                    <a:pt x="432" y="515"/>
                  </a:cubicBezTo>
                  <a:lnTo>
                    <a:pt x="617" y="269"/>
                  </a:lnTo>
                  <a:lnTo>
                    <a:pt x="259" y="0"/>
                  </a:lnTo>
                  <a:lnTo>
                    <a:pt x="74" y="245"/>
                  </a:lnTo>
                  <a:close/>
                </a:path>
              </a:pathLst>
            </a:custGeom>
            <a:solidFill>
              <a:srgbClr val="6250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98" name="Freeform 207">
              <a:extLst>
                <a:ext uri="{FF2B5EF4-FFF2-40B4-BE49-F238E27FC236}">
                  <a16:creationId xmlns:a16="http://schemas.microsoft.com/office/drawing/2014/main" id="{C2B6F2D2-F6C0-4C59-8941-3F49D19271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63488" y="7221538"/>
              <a:ext cx="469900" cy="482600"/>
            </a:xfrm>
            <a:custGeom>
              <a:avLst/>
              <a:gdLst>
                <a:gd name="T0" fmla="*/ 185 w 617"/>
                <a:gd name="T1" fmla="*/ 118 h 633"/>
                <a:gd name="T2" fmla="*/ 0 w 617"/>
                <a:gd name="T3" fmla="*/ 364 h 633"/>
                <a:gd name="T4" fmla="*/ 358 w 617"/>
                <a:gd name="T5" fmla="*/ 633 h 633"/>
                <a:gd name="T6" fmla="*/ 543 w 617"/>
                <a:gd name="T7" fmla="*/ 388 h 633"/>
                <a:gd name="T8" fmla="*/ 499 w 617"/>
                <a:gd name="T9" fmla="*/ 74 h 633"/>
                <a:gd name="T10" fmla="*/ 185 w 617"/>
                <a:gd name="T11" fmla="*/ 118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7" h="633">
                  <a:moveTo>
                    <a:pt x="185" y="118"/>
                  </a:moveTo>
                  <a:lnTo>
                    <a:pt x="0" y="364"/>
                  </a:lnTo>
                  <a:lnTo>
                    <a:pt x="358" y="633"/>
                  </a:lnTo>
                  <a:lnTo>
                    <a:pt x="543" y="388"/>
                  </a:lnTo>
                  <a:cubicBezTo>
                    <a:pt x="617" y="289"/>
                    <a:pt x="598" y="149"/>
                    <a:pt x="499" y="74"/>
                  </a:cubicBezTo>
                  <a:cubicBezTo>
                    <a:pt x="400" y="0"/>
                    <a:pt x="260" y="20"/>
                    <a:pt x="185" y="118"/>
                  </a:cubicBezTo>
                  <a:close/>
                </a:path>
              </a:pathLst>
            </a:custGeom>
            <a:solidFill>
              <a:srgbClr val="0E0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A2821A19-66CE-493F-97D3-4DA03A1816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29495" y="7369175"/>
              <a:ext cx="536556" cy="465138"/>
            </a:xfrm>
            <a:custGeom>
              <a:avLst/>
              <a:gdLst>
                <a:gd name="connsiteX0" fmla="*/ 137717 w 536556"/>
                <a:gd name="connsiteY0" fmla="*/ 185738 h 465138"/>
                <a:gd name="connsiteX1" fmla="*/ 191143 w 536556"/>
                <a:gd name="connsiteY1" fmla="*/ 225326 h 465138"/>
                <a:gd name="connsiteX2" fmla="*/ 10259 w 536556"/>
                <a:gd name="connsiteY2" fmla="*/ 465138 h 465138"/>
                <a:gd name="connsiteX3" fmla="*/ 27050 w 536556"/>
                <a:gd name="connsiteY3" fmla="*/ 331909 h 465138"/>
                <a:gd name="connsiteX4" fmla="*/ 525961 w 536556"/>
                <a:gd name="connsiteY4" fmla="*/ 0 h 465138"/>
                <a:gd name="connsiteX5" fmla="*/ 510651 w 536556"/>
                <a:gd name="connsiteY5" fmla="*/ 129631 h 465138"/>
                <a:gd name="connsiteX6" fmla="*/ 402713 w 536556"/>
                <a:gd name="connsiteY6" fmla="*/ 271463 h 465138"/>
                <a:gd name="connsiteX7" fmla="*/ 349893 w 536556"/>
                <a:gd name="connsiteY7" fmla="*/ 231811 h 465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556" h="465138">
                  <a:moveTo>
                    <a:pt x="137717" y="185738"/>
                  </a:moveTo>
                  <a:lnTo>
                    <a:pt x="191143" y="225326"/>
                  </a:lnTo>
                  <a:lnTo>
                    <a:pt x="10259" y="465138"/>
                  </a:lnTo>
                  <a:cubicBezTo>
                    <a:pt x="-7295" y="422505"/>
                    <a:pt x="-2716" y="371497"/>
                    <a:pt x="27050" y="331909"/>
                  </a:cubicBezTo>
                  <a:close/>
                  <a:moveTo>
                    <a:pt x="525961" y="0"/>
                  </a:moveTo>
                  <a:cubicBezTo>
                    <a:pt x="543568" y="41177"/>
                    <a:pt x="539740" y="90742"/>
                    <a:pt x="510651" y="129631"/>
                  </a:cubicBezTo>
                  <a:lnTo>
                    <a:pt x="402713" y="271463"/>
                  </a:lnTo>
                  <a:lnTo>
                    <a:pt x="349893" y="231811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100" name="Freeform 210">
              <a:extLst>
                <a:ext uri="{FF2B5EF4-FFF2-40B4-BE49-F238E27FC236}">
                  <a16:creationId xmlns:a16="http://schemas.microsoft.com/office/drawing/2014/main" id="{EC6CDE0C-F47F-4562-8C0D-C74A47E315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9963" y="7305675"/>
              <a:ext cx="1304925" cy="679450"/>
            </a:xfrm>
            <a:custGeom>
              <a:avLst/>
              <a:gdLst>
                <a:gd name="T0" fmla="*/ 1238 w 1714"/>
                <a:gd name="T1" fmla="*/ 494 h 894"/>
                <a:gd name="T2" fmla="*/ 1434 w 1714"/>
                <a:gd name="T3" fmla="*/ 835 h 894"/>
                <a:gd name="T4" fmla="*/ 1559 w 1714"/>
                <a:gd name="T5" fmla="*/ 869 h 894"/>
                <a:gd name="T6" fmla="*/ 1675 w 1714"/>
                <a:gd name="T7" fmla="*/ 802 h 894"/>
                <a:gd name="T8" fmla="*/ 1698 w 1714"/>
                <a:gd name="T9" fmla="*/ 719 h 894"/>
                <a:gd name="T10" fmla="*/ 1401 w 1714"/>
                <a:gd name="T11" fmla="*/ 202 h 894"/>
                <a:gd name="T12" fmla="*/ 974 w 1714"/>
                <a:gd name="T13" fmla="*/ 86 h 894"/>
                <a:gd name="T14" fmla="*/ 39 w 1714"/>
                <a:gd name="T15" fmla="*/ 622 h 894"/>
                <a:gd name="T16" fmla="*/ 17 w 1714"/>
                <a:gd name="T17" fmla="*/ 705 h 894"/>
                <a:gd name="T18" fmla="*/ 89 w 1714"/>
                <a:gd name="T19" fmla="*/ 830 h 894"/>
                <a:gd name="T20" fmla="*/ 214 w 1714"/>
                <a:gd name="T21" fmla="*/ 864 h 894"/>
                <a:gd name="T22" fmla="*/ 981 w 1714"/>
                <a:gd name="T23" fmla="*/ 424 h 894"/>
                <a:gd name="T24" fmla="*/ 1238 w 1714"/>
                <a:gd name="T25" fmla="*/ 494 h 8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14" h="894">
                  <a:moveTo>
                    <a:pt x="1238" y="494"/>
                  </a:moveTo>
                  <a:lnTo>
                    <a:pt x="1434" y="835"/>
                  </a:lnTo>
                  <a:cubicBezTo>
                    <a:pt x="1459" y="879"/>
                    <a:pt x="1515" y="894"/>
                    <a:pt x="1559" y="869"/>
                  </a:cubicBezTo>
                  <a:lnTo>
                    <a:pt x="1675" y="802"/>
                  </a:lnTo>
                  <a:cubicBezTo>
                    <a:pt x="1704" y="785"/>
                    <a:pt x="1714" y="748"/>
                    <a:pt x="1698" y="719"/>
                  </a:cubicBezTo>
                  <a:lnTo>
                    <a:pt x="1401" y="202"/>
                  </a:lnTo>
                  <a:cubicBezTo>
                    <a:pt x="1315" y="52"/>
                    <a:pt x="1124" y="0"/>
                    <a:pt x="974" y="86"/>
                  </a:cubicBezTo>
                  <a:lnTo>
                    <a:pt x="39" y="622"/>
                  </a:lnTo>
                  <a:cubicBezTo>
                    <a:pt x="10" y="638"/>
                    <a:pt x="0" y="676"/>
                    <a:pt x="17" y="705"/>
                  </a:cubicBezTo>
                  <a:lnTo>
                    <a:pt x="89" y="830"/>
                  </a:lnTo>
                  <a:cubicBezTo>
                    <a:pt x="114" y="874"/>
                    <a:pt x="170" y="889"/>
                    <a:pt x="214" y="864"/>
                  </a:cubicBezTo>
                  <a:lnTo>
                    <a:pt x="981" y="424"/>
                  </a:lnTo>
                  <a:cubicBezTo>
                    <a:pt x="1071" y="372"/>
                    <a:pt x="1187" y="404"/>
                    <a:pt x="1238" y="494"/>
                  </a:cubicBez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110A2FE8-FE0A-4746-A361-AA0A00F1AFF2}"/>
                </a:ext>
              </a:extLst>
            </p:cNvPr>
            <p:cNvSpPr>
              <a:spLocks/>
            </p:cNvSpPr>
            <p:nvPr/>
          </p:nvSpPr>
          <p:spPr bwMode="auto">
            <a:xfrm>
              <a:off x="9993312" y="5310188"/>
              <a:ext cx="387350" cy="436563"/>
            </a:xfrm>
            <a:custGeom>
              <a:avLst/>
              <a:gdLst>
                <a:gd name="connsiteX0" fmla="*/ 325587 w 387350"/>
                <a:gd name="connsiteY0" fmla="*/ 165100 h 436563"/>
                <a:gd name="connsiteX1" fmla="*/ 387350 w 387350"/>
                <a:gd name="connsiteY1" fmla="*/ 374035 h 436563"/>
                <a:gd name="connsiteX2" fmla="*/ 226463 w 387350"/>
                <a:gd name="connsiteY2" fmla="*/ 436563 h 436563"/>
                <a:gd name="connsiteX3" fmla="*/ 0 w 387350"/>
                <a:gd name="connsiteY3" fmla="*/ 290919 h 436563"/>
                <a:gd name="connsiteX4" fmla="*/ 146809 w 387350"/>
                <a:gd name="connsiteY4" fmla="*/ 0 h 436563"/>
                <a:gd name="connsiteX5" fmla="*/ 194665 w 387350"/>
                <a:gd name="connsiteY5" fmla="*/ 30550 h 436563"/>
                <a:gd name="connsiteX6" fmla="*/ 287337 w 387350"/>
                <a:gd name="connsiteY6" fmla="*/ 112271 h 436563"/>
                <a:gd name="connsiteX7" fmla="*/ 4762 w 387350"/>
                <a:gd name="connsiteY7" fmla="*/ 222250 h 436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7350" h="436563">
                  <a:moveTo>
                    <a:pt x="325587" y="165100"/>
                  </a:moveTo>
                  <a:cubicBezTo>
                    <a:pt x="364475" y="228391"/>
                    <a:pt x="385063" y="300832"/>
                    <a:pt x="387350" y="374035"/>
                  </a:cubicBezTo>
                  <a:lnTo>
                    <a:pt x="226463" y="436563"/>
                  </a:lnTo>
                  <a:lnTo>
                    <a:pt x="0" y="290919"/>
                  </a:lnTo>
                  <a:close/>
                  <a:moveTo>
                    <a:pt x="146809" y="0"/>
                  </a:moveTo>
                  <a:lnTo>
                    <a:pt x="194665" y="30550"/>
                  </a:lnTo>
                  <a:cubicBezTo>
                    <a:pt x="230366" y="54226"/>
                    <a:pt x="261510" y="81721"/>
                    <a:pt x="287337" y="112271"/>
                  </a:cubicBezTo>
                  <a:lnTo>
                    <a:pt x="4762" y="222250"/>
                  </a:ln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B8ED1055-8AFA-46F6-8746-6062F17355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49489" y="6511925"/>
              <a:ext cx="957995" cy="1035051"/>
            </a:xfrm>
            <a:custGeom>
              <a:avLst/>
              <a:gdLst>
                <a:gd name="connsiteX0" fmla="*/ 470887 w 957995"/>
                <a:gd name="connsiteY0" fmla="*/ 189633 h 1035051"/>
                <a:gd name="connsiteX1" fmla="*/ 493742 w 957995"/>
                <a:gd name="connsiteY1" fmla="*/ 191689 h 1035051"/>
                <a:gd name="connsiteX2" fmla="*/ 607899 w 957995"/>
                <a:gd name="connsiteY2" fmla="*/ 225910 h 1035051"/>
                <a:gd name="connsiteX3" fmla="*/ 644429 w 957995"/>
                <a:gd name="connsiteY3" fmla="*/ 257850 h 1035051"/>
                <a:gd name="connsiteX4" fmla="*/ 952650 w 957995"/>
                <a:gd name="connsiteY4" fmla="*/ 953681 h 1035051"/>
                <a:gd name="connsiteX5" fmla="*/ 923731 w 957995"/>
                <a:gd name="connsiteY5" fmla="*/ 1030488 h 1035051"/>
                <a:gd name="connsiteX6" fmla="*/ 900138 w 957995"/>
                <a:gd name="connsiteY6" fmla="*/ 1035051 h 1035051"/>
                <a:gd name="connsiteX7" fmla="*/ 846866 w 957995"/>
                <a:gd name="connsiteY7" fmla="*/ 1000830 h 1035051"/>
                <a:gd name="connsiteX8" fmla="*/ 548537 w 957995"/>
                <a:gd name="connsiteY8" fmla="*/ 329334 h 1035051"/>
                <a:gd name="connsiteX9" fmla="*/ 461018 w 957995"/>
                <a:gd name="connsiteY9" fmla="*/ 303478 h 1035051"/>
                <a:gd name="connsiteX10" fmla="*/ 421443 w 957995"/>
                <a:gd name="connsiteY10" fmla="*/ 231233 h 1035051"/>
                <a:gd name="connsiteX11" fmla="*/ 470887 w 957995"/>
                <a:gd name="connsiteY11" fmla="*/ 189633 h 1035051"/>
                <a:gd name="connsiteX12" fmla="*/ 57136 w 957995"/>
                <a:gd name="connsiteY12" fmla="*/ 11 h 1035051"/>
                <a:gd name="connsiteX13" fmla="*/ 111440 w 957995"/>
                <a:gd name="connsiteY13" fmla="*/ 34704 h 1035051"/>
                <a:gd name="connsiteX14" fmla="*/ 134335 w 957995"/>
                <a:gd name="connsiteY14" fmla="*/ 85721 h 1035051"/>
                <a:gd name="connsiteX15" fmla="*/ 319020 w 957995"/>
                <a:gd name="connsiteY15" fmla="*/ 140546 h 1035051"/>
                <a:gd name="connsiteX16" fmla="*/ 358704 w 957995"/>
                <a:gd name="connsiteY16" fmla="*/ 212883 h 1035051"/>
                <a:gd name="connsiteX17" fmla="*/ 302230 w 957995"/>
                <a:gd name="connsiteY17" fmla="*/ 254001 h 1035051"/>
                <a:gd name="connsiteX18" fmla="*/ 285441 w 957995"/>
                <a:gd name="connsiteY18" fmla="*/ 251717 h 1035051"/>
                <a:gd name="connsiteX19" fmla="*/ 76335 w 957995"/>
                <a:gd name="connsiteY19" fmla="*/ 190040 h 1035051"/>
                <a:gd name="connsiteX20" fmla="*/ 38940 w 957995"/>
                <a:gd name="connsiteY20" fmla="*/ 157297 h 1035051"/>
                <a:gd name="connsiteX21" fmla="*/ 5361 w 957995"/>
                <a:gd name="connsiteY21" fmla="*/ 81914 h 1035051"/>
                <a:gd name="connsiteX22" fmla="*/ 34361 w 957995"/>
                <a:gd name="connsiteY22" fmla="*/ 5008 h 1035051"/>
                <a:gd name="connsiteX23" fmla="*/ 57136 w 957995"/>
                <a:gd name="connsiteY23" fmla="*/ 11 h 1035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7995" h="1035051">
                  <a:moveTo>
                    <a:pt x="470887" y="189633"/>
                  </a:moveTo>
                  <a:cubicBezTo>
                    <a:pt x="478379" y="188790"/>
                    <a:pt x="486132" y="189407"/>
                    <a:pt x="493742" y="191689"/>
                  </a:cubicBezTo>
                  <a:lnTo>
                    <a:pt x="607899" y="225910"/>
                  </a:lnTo>
                  <a:cubicBezTo>
                    <a:pt x="623880" y="230473"/>
                    <a:pt x="637579" y="242640"/>
                    <a:pt x="644429" y="257850"/>
                  </a:cubicBezTo>
                  <a:lnTo>
                    <a:pt x="952650" y="953681"/>
                  </a:lnTo>
                  <a:cubicBezTo>
                    <a:pt x="966349" y="982579"/>
                    <a:pt x="952650" y="1016800"/>
                    <a:pt x="923731" y="1030488"/>
                  </a:cubicBezTo>
                  <a:cubicBezTo>
                    <a:pt x="915359" y="1033530"/>
                    <a:pt x="907749" y="1035051"/>
                    <a:pt x="900138" y="1035051"/>
                  </a:cubicBezTo>
                  <a:cubicBezTo>
                    <a:pt x="877307" y="1035051"/>
                    <a:pt x="855998" y="1022123"/>
                    <a:pt x="846866" y="1000830"/>
                  </a:cubicBezTo>
                  <a:lnTo>
                    <a:pt x="548537" y="329334"/>
                  </a:lnTo>
                  <a:lnTo>
                    <a:pt x="461018" y="303478"/>
                  </a:lnTo>
                  <a:cubicBezTo>
                    <a:pt x="429815" y="294352"/>
                    <a:pt x="412311" y="261652"/>
                    <a:pt x="421443" y="231233"/>
                  </a:cubicBezTo>
                  <a:cubicBezTo>
                    <a:pt x="428293" y="207849"/>
                    <a:pt x="448413" y="192164"/>
                    <a:pt x="470887" y="189633"/>
                  </a:cubicBezTo>
                  <a:close/>
                  <a:moveTo>
                    <a:pt x="57136" y="11"/>
                  </a:moveTo>
                  <a:cubicBezTo>
                    <a:pt x="79960" y="-417"/>
                    <a:pt x="101710" y="12432"/>
                    <a:pt x="111440" y="34704"/>
                  </a:cubicBezTo>
                  <a:lnTo>
                    <a:pt x="134335" y="85721"/>
                  </a:lnTo>
                  <a:lnTo>
                    <a:pt x="319020" y="140546"/>
                  </a:lnTo>
                  <a:cubicBezTo>
                    <a:pt x="350309" y="149683"/>
                    <a:pt x="367862" y="181664"/>
                    <a:pt x="358704" y="212883"/>
                  </a:cubicBezTo>
                  <a:cubicBezTo>
                    <a:pt x="351072" y="238011"/>
                    <a:pt x="327415" y="254001"/>
                    <a:pt x="302230" y="254001"/>
                  </a:cubicBezTo>
                  <a:cubicBezTo>
                    <a:pt x="296888" y="254001"/>
                    <a:pt x="291546" y="253240"/>
                    <a:pt x="285441" y="251717"/>
                  </a:cubicBezTo>
                  <a:lnTo>
                    <a:pt x="76335" y="190040"/>
                  </a:lnTo>
                  <a:cubicBezTo>
                    <a:pt x="60308" y="185471"/>
                    <a:pt x="45808" y="174049"/>
                    <a:pt x="38940" y="157297"/>
                  </a:cubicBezTo>
                  <a:lnTo>
                    <a:pt x="5361" y="81914"/>
                  </a:lnTo>
                  <a:cubicBezTo>
                    <a:pt x="-8376" y="52218"/>
                    <a:pt x="5361" y="17952"/>
                    <a:pt x="34361" y="5008"/>
                  </a:cubicBezTo>
                  <a:cubicBezTo>
                    <a:pt x="41802" y="1772"/>
                    <a:pt x="49529" y="154"/>
                    <a:pt x="57136" y="11"/>
                  </a:cubicBezTo>
                  <a:close/>
                </a:path>
              </a:pathLst>
            </a:custGeom>
            <a:solidFill>
              <a:srgbClr val="FFFFFF">
                <a:alpha val="39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103" name="Freeform 215">
              <a:extLst>
                <a:ext uri="{FF2B5EF4-FFF2-40B4-BE49-F238E27FC236}">
                  <a16:creationId xmlns:a16="http://schemas.microsoft.com/office/drawing/2014/main" id="{8DD0D770-8C54-4678-8BA2-1BAE9612C1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23625" y="6843713"/>
              <a:ext cx="1284288" cy="974725"/>
            </a:xfrm>
            <a:custGeom>
              <a:avLst/>
              <a:gdLst>
                <a:gd name="T0" fmla="*/ 1687 w 1687"/>
                <a:gd name="T1" fmla="*/ 662 h 1280"/>
                <a:gd name="T2" fmla="*/ 294 w 1687"/>
                <a:gd name="T3" fmla="*/ 1280 h 1280"/>
                <a:gd name="T4" fmla="*/ 0 w 1687"/>
                <a:gd name="T5" fmla="*/ 618 h 1280"/>
                <a:gd name="T6" fmla="*/ 1393 w 1687"/>
                <a:gd name="T7" fmla="*/ 0 h 1280"/>
                <a:gd name="T8" fmla="*/ 1687 w 1687"/>
                <a:gd name="T9" fmla="*/ 662 h 1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7" h="1280">
                  <a:moveTo>
                    <a:pt x="1687" y="662"/>
                  </a:moveTo>
                  <a:lnTo>
                    <a:pt x="294" y="1280"/>
                  </a:lnTo>
                  <a:lnTo>
                    <a:pt x="0" y="618"/>
                  </a:lnTo>
                  <a:lnTo>
                    <a:pt x="1393" y="0"/>
                  </a:lnTo>
                  <a:lnTo>
                    <a:pt x="1687" y="662"/>
                  </a:lnTo>
                  <a:close/>
                </a:path>
              </a:pathLst>
            </a:custGeom>
            <a:solidFill>
              <a:srgbClr val="0E0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104" name="Freeform 216">
              <a:extLst>
                <a:ext uri="{FF2B5EF4-FFF2-40B4-BE49-F238E27FC236}">
                  <a16:creationId xmlns:a16="http://schemas.microsoft.com/office/drawing/2014/main" id="{929D8869-E31A-495B-8593-F14E4C2387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6863" y="7192963"/>
              <a:ext cx="277813" cy="276225"/>
            </a:xfrm>
            <a:custGeom>
              <a:avLst/>
              <a:gdLst>
                <a:gd name="T0" fmla="*/ 321 w 365"/>
                <a:gd name="T1" fmla="*/ 61 h 364"/>
                <a:gd name="T2" fmla="*/ 210 w 365"/>
                <a:gd name="T3" fmla="*/ 110 h 364"/>
                <a:gd name="T4" fmla="*/ 161 w 365"/>
                <a:gd name="T5" fmla="*/ 0 h 364"/>
                <a:gd name="T6" fmla="*/ 62 w 365"/>
                <a:gd name="T7" fmla="*/ 44 h 364"/>
                <a:gd name="T8" fmla="*/ 111 w 365"/>
                <a:gd name="T9" fmla="*/ 154 h 364"/>
                <a:gd name="T10" fmla="*/ 0 w 365"/>
                <a:gd name="T11" fmla="*/ 203 h 364"/>
                <a:gd name="T12" fmla="*/ 44 w 365"/>
                <a:gd name="T13" fmla="*/ 303 h 364"/>
                <a:gd name="T14" fmla="*/ 155 w 365"/>
                <a:gd name="T15" fmla="*/ 254 h 364"/>
                <a:gd name="T16" fmla="*/ 204 w 365"/>
                <a:gd name="T17" fmla="*/ 364 h 364"/>
                <a:gd name="T18" fmla="*/ 303 w 365"/>
                <a:gd name="T19" fmla="*/ 320 h 364"/>
                <a:gd name="T20" fmla="*/ 254 w 365"/>
                <a:gd name="T21" fmla="*/ 210 h 364"/>
                <a:gd name="T22" fmla="*/ 365 w 365"/>
                <a:gd name="T23" fmla="*/ 161 h 364"/>
                <a:gd name="T24" fmla="*/ 321 w 365"/>
                <a:gd name="T25" fmla="*/ 61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5" h="364">
                  <a:moveTo>
                    <a:pt x="321" y="61"/>
                  </a:moveTo>
                  <a:lnTo>
                    <a:pt x="210" y="110"/>
                  </a:lnTo>
                  <a:lnTo>
                    <a:pt x="161" y="0"/>
                  </a:lnTo>
                  <a:lnTo>
                    <a:pt x="62" y="44"/>
                  </a:lnTo>
                  <a:lnTo>
                    <a:pt x="111" y="154"/>
                  </a:lnTo>
                  <a:lnTo>
                    <a:pt x="0" y="203"/>
                  </a:lnTo>
                  <a:lnTo>
                    <a:pt x="44" y="303"/>
                  </a:lnTo>
                  <a:lnTo>
                    <a:pt x="155" y="254"/>
                  </a:lnTo>
                  <a:lnTo>
                    <a:pt x="204" y="364"/>
                  </a:lnTo>
                  <a:lnTo>
                    <a:pt x="303" y="320"/>
                  </a:lnTo>
                  <a:lnTo>
                    <a:pt x="254" y="210"/>
                  </a:lnTo>
                  <a:lnTo>
                    <a:pt x="365" y="161"/>
                  </a:lnTo>
                  <a:lnTo>
                    <a:pt x="321" y="61"/>
                  </a:lnTo>
                  <a:close/>
                </a:path>
              </a:pathLst>
            </a:custGeom>
            <a:solidFill>
              <a:srgbClr val="6250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105" name="Freeform 217">
              <a:extLst>
                <a:ext uri="{FF2B5EF4-FFF2-40B4-BE49-F238E27FC236}">
                  <a16:creationId xmlns:a16="http://schemas.microsoft.com/office/drawing/2014/main" id="{0969B092-8226-4663-AA7E-B6E8E94393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92013" y="7023100"/>
              <a:ext cx="187325" cy="169863"/>
            </a:xfrm>
            <a:custGeom>
              <a:avLst/>
              <a:gdLst>
                <a:gd name="T0" fmla="*/ 125 w 247"/>
                <a:gd name="T1" fmla="*/ 13 h 223"/>
                <a:gd name="T2" fmla="*/ 13 w 247"/>
                <a:gd name="T3" fmla="*/ 78 h 223"/>
                <a:gd name="T4" fmla="*/ 78 w 247"/>
                <a:gd name="T5" fmla="*/ 190 h 223"/>
                <a:gd name="T6" fmla="*/ 200 w 247"/>
                <a:gd name="T7" fmla="*/ 223 h 223"/>
                <a:gd name="T8" fmla="*/ 247 w 247"/>
                <a:gd name="T9" fmla="*/ 45 h 223"/>
                <a:gd name="T10" fmla="*/ 125 w 247"/>
                <a:gd name="T11" fmla="*/ 1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7" h="223">
                  <a:moveTo>
                    <a:pt x="125" y="13"/>
                  </a:moveTo>
                  <a:cubicBezTo>
                    <a:pt x="76" y="0"/>
                    <a:pt x="26" y="29"/>
                    <a:pt x="13" y="78"/>
                  </a:cubicBezTo>
                  <a:cubicBezTo>
                    <a:pt x="0" y="127"/>
                    <a:pt x="29" y="177"/>
                    <a:pt x="78" y="190"/>
                  </a:cubicBezTo>
                  <a:lnTo>
                    <a:pt x="200" y="223"/>
                  </a:lnTo>
                  <a:lnTo>
                    <a:pt x="247" y="45"/>
                  </a:lnTo>
                  <a:lnTo>
                    <a:pt x="125" y="13"/>
                  </a:lnTo>
                  <a:close/>
                </a:path>
              </a:pathLst>
            </a:custGeom>
            <a:solidFill>
              <a:srgbClr val="6250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106" name="Freeform 218">
              <a:extLst>
                <a:ext uri="{FF2B5EF4-FFF2-40B4-BE49-F238E27FC236}">
                  <a16:creationId xmlns:a16="http://schemas.microsoft.com/office/drawing/2014/main" id="{E21E845C-B558-41D1-B0CF-831F4970C3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44413" y="7058025"/>
              <a:ext cx="187325" cy="169863"/>
            </a:xfrm>
            <a:custGeom>
              <a:avLst/>
              <a:gdLst>
                <a:gd name="T0" fmla="*/ 169 w 247"/>
                <a:gd name="T1" fmla="*/ 33 h 223"/>
                <a:gd name="T2" fmla="*/ 47 w 247"/>
                <a:gd name="T3" fmla="*/ 0 h 223"/>
                <a:gd name="T4" fmla="*/ 0 w 247"/>
                <a:gd name="T5" fmla="*/ 178 h 223"/>
                <a:gd name="T6" fmla="*/ 121 w 247"/>
                <a:gd name="T7" fmla="*/ 210 h 223"/>
                <a:gd name="T8" fmla="*/ 234 w 247"/>
                <a:gd name="T9" fmla="*/ 145 h 223"/>
                <a:gd name="T10" fmla="*/ 169 w 247"/>
                <a:gd name="T11" fmla="*/ 3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7" h="223">
                  <a:moveTo>
                    <a:pt x="169" y="33"/>
                  </a:moveTo>
                  <a:lnTo>
                    <a:pt x="47" y="0"/>
                  </a:lnTo>
                  <a:lnTo>
                    <a:pt x="0" y="178"/>
                  </a:lnTo>
                  <a:lnTo>
                    <a:pt x="121" y="210"/>
                  </a:lnTo>
                  <a:cubicBezTo>
                    <a:pt x="170" y="223"/>
                    <a:pt x="221" y="194"/>
                    <a:pt x="234" y="145"/>
                  </a:cubicBezTo>
                  <a:cubicBezTo>
                    <a:pt x="247" y="96"/>
                    <a:pt x="218" y="46"/>
                    <a:pt x="169" y="33"/>
                  </a:cubicBezTo>
                  <a:close/>
                </a:path>
              </a:pathLst>
            </a:custGeom>
            <a:solidFill>
              <a:srgbClr val="0E0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2F4F5EF4-D5A8-49F6-91E4-19EC0DCF4C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33288" y="7047125"/>
              <a:ext cx="255588" cy="155586"/>
            </a:xfrm>
            <a:custGeom>
              <a:avLst/>
              <a:gdLst>
                <a:gd name="connsiteX0" fmla="*/ 140226 w 255588"/>
                <a:gd name="connsiteY0" fmla="*/ 109324 h 155586"/>
                <a:gd name="connsiteX1" fmla="*/ 255588 w 255588"/>
                <a:gd name="connsiteY1" fmla="*/ 139609 h 155586"/>
                <a:gd name="connsiteX2" fmla="*/ 203637 w 255588"/>
                <a:gd name="connsiteY2" fmla="*/ 153995 h 155586"/>
                <a:gd name="connsiteX3" fmla="*/ 133350 w 255588"/>
                <a:gd name="connsiteY3" fmla="*/ 135066 h 155586"/>
                <a:gd name="connsiteX4" fmla="*/ 24176 w 255588"/>
                <a:gd name="connsiteY4" fmla="*/ 1919 h 155586"/>
                <a:gd name="connsiteX5" fmla="*/ 52885 w 255588"/>
                <a:gd name="connsiteY5" fmla="*/ 1919 h 155586"/>
                <a:gd name="connsiteX6" fmla="*/ 125413 w 255588"/>
                <a:gd name="connsiteY6" fmla="*/ 20874 h 155586"/>
                <a:gd name="connsiteX7" fmla="*/ 117858 w 255588"/>
                <a:gd name="connsiteY7" fmla="*/ 47412 h 155586"/>
                <a:gd name="connsiteX8" fmla="*/ 0 w 255588"/>
                <a:gd name="connsiteY8" fmla="*/ 15567 h 155586"/>
                <a:gd name="connsiteX9" fmla="*/ 24176 w 255588"/>
                <a:gd name="connsiteY9" fmla="*/ 1919 h 155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5588" h="155586">
                  <a:moveTo>
                    <a:pt x="140226" y="109324"/>
                  </a:moveTo>
                  <a:lnTo>
                    <a:pt x="255588" y="139609"/>
                  </a:lnTo>
                  <a:cubicBezTo>
                    <a:pt x="242600" y="153237"/>
                    <a:pt x="222737" y="158537"/>
                    <a:pt x="203637" y="153995"/>
                  </a:cubicBezTo>
                  <a:lnTo>
                    <a:pt x="133350" y="135066"/>
                  </a:lnTo>
                  <a:close/>
                  <a:moveTo>
                    <a:pt x="24176" y="1919"/>
                  </a:moveTo>
                  <a:cubicBezTo>
                    <a:pt x="33242" y="-545"/>
                    <a:pt x="43064" y="-734"/>
                    <a:pt x="52885" y="1919"/>
                  </a:cubicBezTo>
                  <a:lnTo>
                    <a:pt x="125413" y="20874"/>
                  </a:lnTo>
                  <a:lnTo>
                    <a:pt x="117858" y="47412"/>
                  </a:lnTo>
                  <a:lnTo>
                    <a:pt x="0" y="15567"/>
                  </a:lnTo>
                  <a:cubicBezTo>
                    <a:pt x="6800" y="9122"/>
                    <a:pt x="15110" y="4383"/>
                    <a:pt x="24176" y="1919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EBF155CF-999D-469C-A382-277DE4FE33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0726" y="4481512"/>
              <a:ext cx="10580687" cy="6486526"/>
            </a:xfrm>
            <a:custGeom>
              <a:avLst/>
              <a:gdLst>
                <a:gd name="connsiteX0" fmla="*/ 65882 w 10580687"/>
                <a:gd name="connsiteY0" fmla="*/ 6354762 h 6486526"/>
                <a:gd name="connsiteX1" fmla="*/ 131763 w 10580687"/>
                <a:gd name="connsiteY1" fmla="*/ 6420644 h 6486526"/>
                <a:gd name="connsiteX2" fmla="*/ 65882 w 10580687"/>
                <a:gd name="connsiteY2" fmla="*/ 6486526 h 6486526"/>
                <a:gd name="connsiteX3" fmla="*/ 0 w 10580687"/>
                <a:gd name="connsiteY3" fmla="*/ 6420644 h 6486526"/>
                <a:gd name="connsiteX4" fmla="*/ 65882 w 10580687"/>
                <a:gd name="connsiteY4" fmla="*/ 6354762 h 6486526"/>
                <a:gd name="connsiteX5" fmla="*/ 554831 w 10580687"/>
                <a:gd name="connsiteY5" fmla="*/ 5651500 h 6486526"/>
                <a:gd name="connsiteX6" fmla="*/ 696914 w 10580687"/>
                <a:gd name="connsiteY6" fmla="*/ 5793582 h 6486526"/>
                <a:gd name="connsiteX7" fmla="*/ 554831 w 10580687"/>
                <a:gd name="connsiteY7" fmla="*/ 5935664 h 6486526"/>
                <a:gd name="connsiteX8" fmla="*/ 412750 w 10580687"/>
                <a:gd name="connsiteY8" fmla="*/ 5793582 h 6486526"/>
                <a:gd name="connsiteX9" fmla="*/ 554831 w 10580687"/>
                <a:gd name="connsiteY9" fmla="*/ 5651500 h 6486526"/>
                <a:gd name="connsiteX10" fmla="*/ 10414793 w 10580687"/>
                <a:gd name="connsiteY10" fmla="*/ 5454650 h 6486526"/>
                <a:gd name="connsiteX11" fmla="*/ 10580687 w 10580687"/>
                <a:gd name="connsiteY11" fmla="*/ 5621338 h 6486526"/>
                <a:gd name="connsiteX12" fmla="*/ 10414793 w 10580687"/>
                <a:gd name="connsiteY12" fmla="*/ 5788026 h 6486526"/>
                <a:gd name="connsiteX13" fmla="*/ 10248899 w 10580687"/>
                <a:gd name="connsiteY13" fmla="*/ 5621338 h 6486526"/>
                <a:gd name="connsiteX14" fmla="*/ 10414793 w 10580687"/>
                <a:gd name="connsiteY14" fmla="*/ 5454650 h 6486526"/>
                <a:gd name="connsiteX15" fmla="*/ 3171031 w 10580687"/>
                <a:gd name="connsiteY15" fmla="*/ 5329237 h 6486526"/>
                <a:gd name="connsiteX16" fmla="*/ 3232150 w 10580687"/>
                <a:gd name="connsiteY16" fmla="*/ 5389562 h 6486526"/>
                <a:gd name="connsiteX17" fmla="*/ 3171031 w 10580687"/>
                <a:gd name="connsiteY17" fmla="*/ 5449887 h 6486526"/>
                <a:gd name="connsiteX18" fmla="*/ 3109912 w 10580687"/>
                <a:gd name="connsiteY18" fmla="*/ 5389562 h 6486526"/>
                <a:gd name="connsiteX19" fmla="*/ 3171031 w 10580687"/>
                <a:gd name="connsiteY19" fmla="*/ 5329237 h 6486526"/>
                <a:gd name="connsiteX20" fmla="*/ 9175749 w 10580687"/>
                <a:gd name="connsiteY20" fmla="*/ 4562475 h 6486526"/>
                <a:gd name="connsiteX21" fmla="*/ 9344024 w 10580687"/>
                <a:gd name="connsiteY21" fmla="*/ 4729957 h 6486526"/>
                <a:gd name="connsiteX22" fmla="*/ 9175749 w 10580687"/>
                <a:gd name="connsiteY22" fmla="*/ 4897439 h 6486526"/>
                <a:gd name="connsiteX23" fmla="*/ 9007474 w 10580687"/>
                <a:gd name="connsiteY23" fmla="*/ 4729957 h 6486526"/>
                <a:gd name="connsiteX24" fmla="*/ 9175749 w 10580687"/>
                <a:gd name="connsiteY24" fmla="*/ 4562475 h 6486526"/>
                <a:gd name="connsiteX25" fmla="*/ 1131888 w 10580687"/>
                <a:gd name="connsiteY25" fmla="*/ 4089400 h 6486526"/>
                <a:gd name="connsiteX26" fmla="*/ 1195388 w 10580687"/>
                <a:gd name="connsiteY26" fmla="*/ 4152900 h 6486526"/>
                <a:gd name="connsiteX27" fmla="*/ 1131888 w 10580687"/>
                <a:gd name="connsiteY27" fmla="*/ 4216400 h 6486526"/>
                <a:gd name="connsiteX28" fmla="*/ 1068388 w 10580687"/>
                <a:gd name="connsiteY28" fmla="*/ 4152900 h 6486526"/>
                <a:gd name="connsiteX29" fmla="*/ 1131888 w 10580687"/>
                <a:gd name="connsiteY29" fmla="*/ 4089400 h 6486526"/>
                <a:gd name="connsiteX30" fmla="*/ 8767762 w 10580687"/>
                <a:gd name="connsiteY30" fmla="*/ 2995612 h 6486526"/>
                <a:gd name="connsiteX31" fmla="*/ 8836025 w 10580687"/>
                <a:gd name="connsiteY31" fmla="*/ 3064669 h 6486526"/>
                <a:gd name="connsiteX32" fmla="*/ 8767762 w 10580687"/>
                <a:gd name="connsiteY32" fmla="*/ 3133726 h 6486526"/>
                <a:gd name="connsiteX33" fmla="*/ 8699499 w 10580687"/>
                <a:gd name="connsiteY33" fmla="*/ 3064669 h 6486526"/>
                <a:gd name="connsiteX34" fmla="*/ 8767762 w 10580687"/>
                <a:gd name="connsiteY34" fmla="*/ 2995612 h 6486526"/>
                <a:gd name="connsiteX35" fmla="*/ 7643812 w 10580687"/>
                <a:gd name="connsiteY35" fmla="*/ 2484437 h 6486526"/>
                <a:gd name="connsiteX36" fmla="*/ 7820025 w 10580687"/>
                <a:gd name="connsiteY36" fmla="*/ 2660650 h 6486526"/>
                <a:gd name="connsiteX37" fmla="*/ 7643812 w 10580687"/>
                <a:gd name="connsiteY37" fmla="*/ 2836863 h 6486526"/>
                <a:gd name="connsiteX38" fmla="*/ 7467599 w 10580687"/>
                <a:gd name="connsiteY38" fmla="*/ 2660650 h 6486526"/>
                <a:gd name="connsiteX39" fmla="*/ 7643812 w 10580687"/>
                <a:gd name="connsiteY39" fmla="*/ 2484437 h 6486526"/>
                <a:gd name="connsiteX40" fmla="*/ 2220912 w 10580687"/>
                <a:gd name="connsiteY40" fmla="*/ 2338387 h 6486526"/>
                <a:gd name="connsiteX41" fmla="*/ 2297112 w 10580687"/>
                <a:gd name="connsiteY41" fmla="*/ 2414587 h 6486526"/>
                <a:gd name="connsiteX42" fmla="*/ 2220912 w 10580687"/>
                <a:gd name="connsiteY42" fmla="*/ 2490787 h 6486526"/>
                <a:gd name="connsiteX43" fmla="*/ 2144713 w 10580687"/>
                <a:gd name="connsiteY43" fmla="*/ 2414587 h 6486526"/>
                <a:gd name="connsiteX44" fmla="*/ 2220912 w 10580687"/>
                <a:gd name="connsiteY44" fmla="*/ 2338387 h 6486526"/>
                <a:gd name="connsiteX45" fmla="*/ 1018382 w 10580687"/>
                <a:gd name="connsiteY45" fmla="*/ 2060575 h 6486526"/>
                <a:gd name="connsiteX46" fmla="*/ 1195389 w 10580687"/>
                <a:gd name="connsiteY46" fmla="*/ 2237582 h 6486526"/>
                <a:gd name="connsiteX47" fmla="*/ 1018382 w 10580687"/>
                <a:gd name="connsiteY47" fmla="*/ 2414589 h 6486526"/>
                <a:gd name="connsiteX48" fmla="*/ 841375 w 10580687"/>
                <a:gd name="connsiteY48" fmla="*/ 2237582 h 6486526"/>
                <a:gd name="connsiteX49" fmla="*/ 1018382 w 10580687"/>
                <a:gd name="connsiteY49" fmla="*/ 2060575 h 6486526"/>
                <a:gd name="connsiteX50" fmla="*/ 3860006 w 10580687"/>
                <a:gd name="connsiteY50" fmla="*/ 968375 h 6486526"/>
                <a:gd name="connsiteX51" fmla="*/ 4027488 w 10580687"/>
                <a:gd name="connsiteY51" fmla="*/ 1136650 h 6486526"/>
                <a:gd name="connsiteX52" fmla="*/ 3860006 w 10580687"/>
                <a:gd name="connsiteY52" fmla="*/ 1304925 h 6486526"/>
                <a:gd name="connsiteX53" fmla="*/ 3692524 w 10580687"/>
                <a:gd name="connsiteY53" fmla="*/ 1136650 h 6486526"/>
                <a:gd name="connsiteX54" fmla="*/ 3860006 w 10580687"/>
                <a:gd name="connsiteY54" fmla="*/ 968375 h 6486526"/>
                <a:gd name="connsiteX55" fmla="*/ 7092156 w 10580687"/>
                <a:gd name="connsiteY55" fmla="*/ 811212 h 6486526"/>
                <a:gd name="connsiteX56" fmla="*/ 7145338 w 10580687"/>
                <a:gd name="connsiteY56" fmla="*/ 864394 h 6486526"/>
                <a:gd name="connsiteX57" fmla="*/ 7092156 w 10580687"/>
                <a:gd name="connsiteY57" fmla="*/ 917576 h 6486526"/>
                <a:gd name="connsiteX58" fmla="*/ 7038974 w 10580687"/>
                <a:gd name="connsiteY58" fmla="*/ 864394 h 6486526"/>
                <a:gd name="connsiteX59" fmla="*/ 7092156 w 10580687"/>
                <a:gd name="connsiteY59" fmla="*/ 811212 h 6486526"/>
                <a:gd name="connsiteX60" fmla="*/ 6425406 w 10580687"/>
                <a:gd name="connsiteY60" fmla="*/ 315912 h 6486526"/>
                <a:gd name="connsiteX61" fmla="*/ 6515100 w 10580687"/>
                <a:gd name="connsiteY61" fmla="*/ 404812 h 6486526"/>
                <a:gd name="connsiteX62" fmla="*/ 6425406 w 10580687"/>
                <a:gd name="connsiteY62" fmla="*/ 493712 h 6486526"/>
                <a:gd name="connsiteX63" fmla="*/ 6335712 w 10580687"/>
                <a:gd name="connsiteY63" fmla="*/ 404812 h 6486526"/>
                <a:gd name="connsiteX64" fmla="*/ 6425406 w 10580687"/>
                <a:gd name="connsiteY64" fmla="*/ 315912 h 6486526"/>
                <a:gd name="connsiteX65" fmla="*/ 6420643 w 10580687"/>
                <a:gd name="connsiteY65" fmla="*/ 0 h 6486526"/>
                <a:gd name="connsiteX66" fmla="*/ 6465887 w 10580687"/>
                <a:gd name="connsiteY66" fmla="*/ 44450 h 6486526"/>
                <a:gd name="connsiteX67" fmla="*/ 6420643 w 10580687"/>
                <a:gd name="connsiteY67" fmla="*/ 88900 h 6486526"/>
                <a:gd name="connsiteX68" fmla="*/ 6375399 w 10580687"/>
                <a:gd name="connsiteY68" fmla="*/ 44450 h 6486526"/>
                <a:gd name="connsiteX69" fmla="*/ 6420643 w 10580687"/>
                <a:gd name="connsiteY69" fmla="*/ 0 h 6486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10580687" h="6486526">
                  <a:moveTo>
                    <a:pt x="65882" y="6354762"/>
                  </a:moveTo>
                  <a:cubicBezTo>
                    <a:pt x="102268" y="6354762"/>
                    <a:pt x="131763" y="6384258"/>
                    <a:pt x="131763" y="6420644"/>
                  </a:cubicBezTo>
                  <a:cubicBezTo>
                    <a:pt x="131763" y="6457030"/>
                    <a:pt x="102268" y="6486526"/>
                    <a:pt x="65882" y="6486526"/>
                  </a:cubicBezTo>
                  <a:cubicBezTo>
                    <a:pt x="29496" y="6486526"/>
                    <a:pt x="0" y="6457030"/>
                    <a:pt x="0" y="6420644"/>
                  </a:cubicBezTo>
                  <a:cubicBezTo>
                    <a:pt x="0" y="6384258"/>
                    <a:pt x="29496" y="6354762"/>
                    <a:pt x="65882" y="6354762"/>
                  </a:cubicBezTo>
                  <a:close/>
                  <a:moveTo>
                    <a:pt x="554831" y="5651500"/>
                  </a:moveTo>
                  <a:cubicBezTo>
                    <a:pt x="633302" y="5651500"/>
                    <a:pt x="696914" y="5715112"/>
                    <a:pt x="696914" y="5793582"/>
                  </a:cubicBezTo>
                  <a:cubicBezTo>
                    <a:pt x="696914" y="5872052"/>
                    <a:pt x="633302" y="5935664"/>
                    <a:pt x="554831" y="5935664"/>
                  </a:cubicBezTo>
                  <a:cubicBezTo>
                    <a:pt x="476362" y="5935664"/>
                    <a:pt x="412750" y="5872052"/>
                    <a:pt x="412750" y="5793582"/>
                  </a:cubicBezTo>
                  <a:cubicBezTo>
                    <a:pt x="412750" y="5715112"/>
                    <a:pt x="476362" y="5651500"/>
                    <a:pt x="554831" y="5651500"/>
                  </a:cubicBezTo>
                  <a:close/>
                  <a:moveTo>
                    <a:pt x="10414793" y="5454650"/>
                  </a:moveTo>
                  <a:cubicBezTo>
                    <a:pt x="10506414" y="5454650"/>
                    <a:pt x="10580687" y="5529279"/>
                    <a:pt x="10580687" y="5621338"/>
                  </a:cubicBezTo>
                  <a:cubicBezTo>
                    <a:pt x="10580687" y="5713397"/>
                    <a:pt x="10506414" y="5788026"/>
                    <a:pt x="10414793" y="5788026"/>
                  </a:cubicBezTo>
                  <a:cubicBezTo>
                    <a:pt x="10323172" y="5788026"/>
                    <a:pt x="10248899" y="5713397"/>
                    <a:pt x="10248899" y="5621338"/>
                  </a:cubicBezTo>
                  <a:cubicBezTo>
                    <a:pt x="10248899" y="5529279"/>
                    <a:pt x="10323172" y="5454650"/>
                    <a:pt x="10414793" y="5454650"/>
                  </a:cubicBezTo>
                  <a:close/>
                  <a:moveTo>
                    <a:pt x="3171031" y="5329237"/>
                  </a:moveTo>
                  <a:cubicBezTo>
                    <a:pt x="3204786" y="5329237"/>
                    <a:pt x="3232150" y="5356245"/>
                    <a:pt x="3232150" y="5389562"/>
                  </a:cubicBezTo>
                  <a:cubicBezTo>
                    <a:pt x="3232150" y="5422879"/>
                    <a:pt x="3204786" y="5449887"/>
                    <a:pt x="3171031" y="5449887"/>
                  </a:cubicBezTo>
                  <a:cubicBezTo>
                    <a:pt x="3137276" y="5449887"/>
                    <a:pt x="3109912" y="5422879"/>
                    <a:pt x="3109912" y="5389562"/>
                  </a:cubicBezTo>
                  <a:cubicBezTo>
                    <a:pt x="3109912" y="5356245"/>
                    <a:pt x="3137276" y="5329237"/>
                    <a:pt x="3171031" y="5329237"/>
                  </a:cubicBezTo>
                  <a:close/>
                  <a:moveTo>
                    <a:pt x="9175749" y="4562475"/>
                  </a:moveTo>
                  <a:cubicBezTo>
                    <a:pt x="9268685" y="4562475"/>
                    <a:pt x="9344024" y="4637459"/>
                    <a:pt x="9344024" y="4729957"/>
                  </a:cubicBezTo>
                  <a:cubicBezTo>
                    <a:pt x="9344024" y="4822455"/>
                    <a:pt x="9268685" y="4897439"/>
                    <a:pt x="9175749" y="4897439"/>
                  </a:cubicBezTo>
                  <a:cubicBezTo>
                    <a:pt x="9082813" y="4897439"/>
                    <a:pt x="9007474" y="4822455"/>
                    <a:pt x="9007474" y="4729957"/>
                  </a:cubicBezTo>
                  <a:cubicBezTo>
                    <a:pt x="9007474" y="4637459"/>
                    <a:pt x="9082813" y="4562475"/>
                    <a:pt x="9175749" y="4562475"/>
                  </a:cubicBezTo>
                  <a:close/>
                  <a:moveTo>
                    <a:pt x="1131888" y="4089400"/>
                  </a:moveTo>
                  <a:cubicBezTo>
                    <a:pt x="1166959" y="4089400"/>
                    <a:pt x="1195388" y="4117830"/>
                    <a:pt x="1195388" y="4152900"/>
                  </a:cubicBezTo>
                  <a:cubicBezTo>
                    <a:pt x="1195388" y="4187970"/>
                    <a:pt x="1166959" y="4216400"/>
                    <a:pt x="1131888" y="4216400"/>
                  </a:cubicBezTo>
                  <a:cubicBezTo>
                    <a:pt x="1096818" y="4216400"/>
                    <a:pt x="1068388" y="4187970"/>
                    <a:pt x="1068388" y="4152900"/>
                  </a:cubicBezTo>
                  <a:cubicBezTo>
                    <a:pt x="1068388" y="4117830"/>
                    <a:pt x="1096818" y="4089400"/>
                    <a:pt x="1131888" y="4089400"/>
                  </a:cubicBezTo>
                  <a:close/>
                  <a:moveTo>
                    <a:pt x="8767762" y="2995612"/>
                  </a:moveTo>
                  <a:cubicBezTo>
                    <a:pt x="8805463" y="2995612"/>
                    <a:pt x="8836025" y="3026530"/>
                    <a:pt x="8836025" y="3064669"/>
                  </a:cubicBezTo>
                  <a:cubicBezTo>
                    <a:pt x="8836025" y="3102808"/>
                    <a:pt x="8805463" y="3133726"/>
                    <a:pt x="8767762" y="3133726"/>
                  </a:cubicBezTo>
                  <a:cubicBezTo>
                    <a:pt x="8730061" y="3133726"/>
                    <a:pt x="8699499" y="3102808"/>
                    <a:pt x="8699499" y="3064669"/>
                  </a:cubicBezTo>
                  <a:cubicBezTo>
                    <a:pt x="8699499" y="3026530"/>
                    <a:pt x="8730061" y="2995612"/>
                    <a:pt x="8767762" y="2995612"/>
                  </a:cubicBezTo>
                  <a:close/>
                  <a:moveTo>
                    <a:pt x="7643812" y="2484437"/>
                  </a:moveTo>
                  <a:cubicBezTo>
                    <a:pt x="7741132" y="2484437"/>
                    <a:pt x="7820025" y="2563330"/>
                    <a:pt x="7820025" y="2660650"/>
                  </a:cubicBezTo>
                  <a:cubicBezTo>
                    <a:pt x="7820025" y="2757970"/>
                    <a:pt x="7741132" y="2836863"/>
                    <a:pt x="7643812" y="2836863"/>
                  </a:cubicBezTo>
                  <a:cubicBezTo>
                    <a:pt x="7546492" y="2836863"/>
                    <a:pt x="7467599" y="2757970"/>
                    <a:pt x="7467599" y="2660650"/>
                  </a:cubicBezTo>
                  <a:cubicBezTo>
                    <a:pt x="7467599" y="2563330"/>
                    <a:pt x="7546492" y="2484437"/>
                    <a:pt x="7643812" y="2484437"/>
                  </a:cubicBezTo>
                  <a:close/>
                  <a:moveTo>
                    <a:pt x="2220912" y="2338387"/>
                  </a:moveTo>
                  <a:cubicBezTo>
                    <a:pt x="2262996" y="2338387"/>
                    <a:pt x="2297112" y="2372503"/>
                    <a:pt x="2297112" y="2414587"/>
                  </a:cubicBezTo>
                  <a:cubicBezTo>
                    <a:pt x="2297112" y="2456671"/>
                    <a:pt x="2262996" y="2490787"/>
                    <a:pt x="2220912" y="2490787"/>
                  </a:cubicBezTo>
                  <a:cubicBezTo>
                    <a:pt x="2178829" y="2490787"/>
                    <a:pt x="2144713" y="2456671"/>
                    <a:pt x="2144713" y="2414587"/>
                  </a:cubicBezTo>
                  <a:cubicBezTo>
                    <a:pt x="2144713" y="2372503"/>
                    <a:pt x="2178829" y="2338387"/>
                    <a:pt x="2220912" y="2338387"/>
                  </a:cubicBezTo>
                  <a:close/>
                  <a:moveTo>
                    <a:pt x="1018382" y="2060575"/>
                  </a:moveTo>
                  <a:cubicBezTo>
                    <a:pt x="1116140" y="2060575"/>
                    <a:pt x="1195389" y="2139824"/>
                    <a:pt x="1195389" y="2237582"/>
                  </a:cubicBezTo>
                  <a:cubicBezTo>
                    <a:pt x="1195389" y="2335340"/>
                    <a:pt x="1116140" y="2414589"/>
                    <a:pt x="1018382" y="2414589"/>
                  </a:cubicBezTo>
                  <a:cubicBezTo>
                    <a:pt x="920624" y="2414589"/>
                    <a:pt x="841375" y="2335340"/>
                    <a:pt x="841375" y="2237582"/>
                  </a:cubicBezTo>
                  <a:cubicBezTo>
                    <a:pt x="841375" y="2139824"/>
                    <a:pt x="920624" y="2060575"/>
                    <a:pt x="1018382" y="2060575"/>
                  </a:cubicBezTo>
                  <a:close/>
                  <a:moveTo>
                    <a:pt x="3860006" y="968375"/>
                  </a:moveTo>
                  <a:cubicBezTo>
                    <a:pt x="3952504" y="968375"/>
                    <a:pt x="4027488" y="1043714"/>
                    <a:pt x="4027488" y="1136650"/>
                  </a:cubicBezTo>
                  <a:cubicBezTo>
                    <a:pt x="4027488" y="1229586"/>
                    <a:pt x="3952504" y="1304925"/>
                    <a:pt x="3860006" y="1304925"/>
                  </a:cubicBezTo>
                  <a:cubicBezTo>
                    <a:pt x="3767508" y="1304925"/>
                    <a:pt x="3692524" y="1229586"/>
                    <a:pt x="3692524" y="1136650"/>
                  </a:cubicBezTo>
                  <a:cubicBezTo>
                    <a:pt x="3692524" y="1043714"/>
                    <a:pt x="3767508" y="968375"/>
                    <a:pt x="3860006" y="968375"/>
                  </a:cubicBezTo>
                  <a:close/>
                  <a:moveTo>
                    <a:pt x="7092156" y="811212"/>
                  </a:moveTo>
                  <a:cubicBezTo>
                    <a:pt x="7121528" y="811212"/>
                    <a:pt x="7145338" y="835022"/>
                    <a:pt x="7145338" y="864394"/>
                  </a:cubicBezTo>
                  <a:cubicBezTo>
                    <a:pt x="7145338" y="893766"/>
                    <a:pt x="7121528" y="917576"/>
                    <a:pt x="7092156" y="917576"/>
                  </a:cubicBezTo>
                  <a:cubicBezTo>
                    <a:pt x="7062784" y="917576"/>
                    <a:pt x="7038974" y="893766"/>
                    <a:pt x="7038974" y="864394"/>
                  </a:cubicBezTo>
                  <a:cubicBezTo>
                    <a:pt x="7038974" y="835022"/>
                    <a:pt x="7062784" y="811212"/>
                    <a:pt x="7092156" y="811212"/>
                  </a:cubicBezTo>
                  <a:close/>
                  <a:moveTo>
                    <a:pt x="6425406" y="315912"/>
                  </a:moveTo>
                  <a:cubicBezTo>
                    <a:pt x="6474943" y="315912"/>
                    <a:pt x="6515100" y="355714"/>
                    <a:pt x="6515100" y="404812"/>
                  </a:cubicBezTo>
                  <a:cubicBezTo>
                    <a:pt x="6515100" y="453910"/>
                    <a:pt x="6474943" y="493712"/>
                    <a:pt x="6425406" y="493712"/>
                  </a:cubicBezTo>
                  <a:cubicBezTo>
                    <a:pt x="6375869" y="493712"/>
                    <a:pt x="6335712" y="453910"/>
                    <a:pt x="6335712" y="404812"/>
                  </a:cubicBezTo>
                  <a:cubicBezTo>
                    <a:pt x="6335712" y="355714"/>
                    <a:pt x="6375869" y="315912"/>
                    <a:pt x="6425406" y="315912"/>
                  </a:cubicBezTo>
                  <a:close/>
                  <a:moveTo>
                    <a:pt x="6420643" y="0"/>
                  </a:moveTo>
                  <a:cubicBezTo>
                    <a:pt x="6445631" y="0"/>
                    <a:pt x="6465887" y="19901"/>
                    <a:pt x="6465887" y="44450"/>
                  </a:cubicBezTo>
                  <a:cubicBezTo>
                    <a:pt x="6465887" y="68999"/>
                    <a:pt x="6445631" y="88900"/>
                    <a:pt x="6420643" y="88900"/>
                  </a:cubicBezTo>
                  <a:cubicBezTo>
                    <a:pt x="6395655" y="88900"/>
                    <a:pt x="6375399" y="68999"/>
                    <a:pt x="6375399" y="44450"/>
                  </a:cubicBezTo>
                  <a:cubicBezTo>
                    <a:pt x="6375399" y="19901"/>
                    <a:pt x="6395655" y="0"/>
                    <a:pt x="64206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109" name="Oval 226">
              <a:extLst>
                <a:ext uri="{FF2B5EF4-FFF2-40B4-BE49-F238E27FC236}">
                  <a16:creationId xmlns:a16="http://schemas.microsoft.com/office/drawing/2014/main" id="{739697F5-7018-44F0-B1DF-8E9A5E4A6F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6013" y="5594350"/>
              <a:ext cx="100013" cy="1000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110" name="Oval 236">
              <a:extLst>
                <a:ext uri="{FF2B5EF4-FFF2-40B4-BE49-F238E27FC236}">
                  <a16:creationId xmlns:a16="http://schemas.microsoft.com/office/drawing/2014/main" id="{EB0D989A-A89A-4996-8A32-B5C0A3303E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04738" y="11237913"/>
              <a:ext cx="139700" cy="139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</p:grpSp>
      <p:sp>
        <p:nvSpPr>
          <p:cNvPr id="111" name="TextBox 110">
            <a:extLst>
              <a:ext uri="{FF2B5EF4-FFF2-40B4-BE49-F238E27FC236}">
                <a16:creationId xmlns:a16="http://schemas.microsoft.com/office/drawing/2014/main" id="{560ECF08-C446-4A6A-9F44-31310397B425}"/>
              </a:ext>
            </a:extLst>
          </p:cNvPr>
          <p:cNvSpPr txBox="1"/>
          <p:nvPr/>
        </p:nvSpPr>
        <p:spPr>
          <a:xfrm>
            <a:off x="2034648" y="2394137"/>
            <a:ext cx="21336000" cy="129779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ts val="9400"/>
              </a:lnSpc>
            </a:pPr>
            <a:r>
              <a:rPr lang="en-US" sz="7400" b="1" spc="-280" dirty="0">
                <a:solidFill>
                  <a:srgbClr val="040C39"/>
                </a:solidFill>
                <a:latin typeface="Poppins" panose="00000500000000000000" pitchFamily="2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10057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52C2645-4D94-4A61-887D-D9021614B678}"/>
              </a:ext>
            </a:extLst>
          </p:cNvPr>
          <p:cNvSpPr txBox="1"/>
          <p:nvPr/>
        </p:nvSpPr>
        <p:spPr>
          <a:xfrm>
            <a:off x="4397829" y="1066799"/>
            <a:ext cx="850758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chemeClr val="accent2">
                    <a:lumMod val="50000"/>
                  </a:schemeClr>
                </a:solidFill>
              </a:rPr>
              <a:t>Checklist </a:t>
            </a:r>
            <a:r>
              <a:rPr lang="th-TH" sz="6600" dirty="0">
                <a:solidFill>
                  <a:schemeClr val="accent2">
                    <a:lumMod val="50000"/>
                  </a:schemeClr>
                </a:solidFill>
              </a:rPr>
              <a:t>ขั้นตอนการดำเนินงาน</a:t>
            </a:r>
            <a:endParaRPr lang="en-US" sz="66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E755E1-60F0-4D07-877C-0904D58B29C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167" y="189130"/>
            <a:ext cx="3048000" cy="304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AB721F3-E903-430C-AB6C-43AA9B0E646F}"/>
              </a:ext>
            </a:extLst>
          </p:cNvPr>
          <p:cNvSpPr txBox="1"/>
          <p:nvPr/>
        </p:nvSpPr>
        <p:spPr>
          <a:xfrm>
            <a:off x="6848260" y="2764972"/>
            <a:ext cx="10681129" cy="88947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th-TH" sz="4400" dirty="0"/>
              <a:t>คำสั่งแต่งตั้งคณะกรรมการกำหนดอัตราค่าบริการของโรงพยาบาล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th-TH" sz="4400" dirty="0"/>
              <a:t>ประชุมกำหนดอัตราค่าบริการที่เกี่ยวข้องกับการใช้สิทธิประกัน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th-TH" sz="4400" dirty="0"/>
              <a:t>ประกาศอัตราค่าบริการของสถานบริการ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th-TH" sz="4400" dirty="0"/>
              <a:t>คำสั่งมอบหมายการปฏิบัติงาน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th-TH" sz="4400" dirty="0"/>
              <a:t>หนังสือมอบอำนาจให้หัวหน้าหน่วยบริการลงนามแทน นพ.สสจ.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th-TH" sz="4400" dirty="0"/>
              <a:t>สัญญา </a:t>
            </a:r>
            <a:r>
              <a:rPr lang="th-TH" sz="4400" dirty="0" err="1"/>
              <a:t>รช</a:t>
            </a:r>
            <a:r>
              <a:rPr lang="th-TH" sz="4400" dirty="0"/>
              <a:t>.1 </a:t>
            </a:r>
            <a:r>
              <a:rPr lang="th-TH" sz="4400" dirty="0" err="1"/>
              <a:t>รช</a:t>
            </a:r>
            <a:r>
              <a:rPr lang="th-TH" sz="4400" dirty="0"/>
              <a:t>.2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th-TH" sz="4400" dirty="0"/>
              <a:t>เตรียมระบบหลังบ้านเรื่องอัตราค่ารักษา และรหัส </a:t>
            </a:r>
            <a:r>
              <a:rPr lang="en-US" sz="4400" dirty="0"/>
              <a:t>SIM-B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th-TH" sz="4400" dirty="0"/>
              <a:t>เตรียมความพร้อมด้านระบบและครุภัณฑ์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th-TH" sz="4400" dirty="0"/>
              <a:t>เตรียมจุดให้บริการ(สถานที่)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th-TH" sz="4400" dirty="0"/>
              <a:t>เตรียมรูปแบบการให้บริการ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th-TH" sz="4400" dirty="0"/>
              <a:t>เตรียมความพร้อมเจ้าหน้าที่ที่ให้บริการ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th-TH" sz="4400" dirty="0"/>
              <a:t>เตรียมความพร้อมคนในองค์กร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th-TH" sz="4400" dirty="0"/>
              <a:t>การประชาสัมพันธ์โครงการ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332C16-B299-4817-A5F5-A55AAA48C77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9124" y="10632447"/>
            <a:ext cx="2705700" cy="306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529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81">
            <a:extLst>
              <a:ext uri="{FF2B5EF4-FFF2-40B4-BE49-F238E27FC236}">
                <a16:creationId xmlns:a16="http://schemas.microsoft.com/office/drawing/2014/main" id="{85FDE0A5-244F-44D1-B2C5-3ED0A7E9055A}"/>
              </a:ext>
            </a:extLst>
          </p:cNvPr>
          <p:cNvSpPr>
            <a:spLocks/>
          </p:cNvSpPr>
          <p:nvPr/>
        </p:nvSpPr>
        <p:spPr bwMode="auto">
          <a:xfrm>
            <a:off x="21416130" y="576655"/>
            <a:ext cx="2759075" cy="2389188"/>
          </a:xfrm>
          <a:custGeom>
            <a:avLst/>
            <a:gdLst>
              <a:gd name="T0" fmla="*/ 906 w 3626"/>
              <a:gd name="T1" fmla="*/ 0 h 3140"/>
              <a:gd name="T2" fmla="*/ 0 w 3626"/>
              <a:gd name="T3" fmla="*/ 1570 h 3140"/>
              <a:gd name="T4" fmla="*/ 906 w 3626"/>
              <a:gd name="T5" fmla="*/ 3140 h 3140"/>
              <a:gd name="T6" fmla="*/ 2719 w 3626"/>
              <a:gd name="T7" fmla="*/ 3140 h 3140"/>
              <a:gd name="T8" fmla="*/ 3626 w 3626"/>
              <a:gd name="T9" fmla="*/ 1570 h 3140"/>
              <a:gd name="T10" fmla="*/ 2719 w 3626"/>
              <a:gd name="T11" fmla="*/ 0 h 3140"/>
              <a:gd name="T12" fmla="*/ 906 w 3626"/>
              <a:gd name="T13" fmla="*/ 0 h 3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626" h="3140">
                <a:moveTo>
                  <a:pt x="906" y="0"/>
                </a:moveTo>
                <a:lnTo>
                  <a:pt x="0" y="1570"/>
                </a:lnTo>
                <a:lnTo>
                  <a:pt x="906" y="3140"/>
                </a:lnTo>
                <a:lnTo>
                  <a:pt x="2719" y="3140"/>
                </a:lnTo>
                <a:lnTo>
                  <a:pt x="3626" y="1570"/>
                </a:lnTo>
                <a:lnTo>
                  <a:pt x="2719" y="0"/>
                </a:lnTo>
                <a:lnTo>
                  <a:pt x="906" y="0"/>
                </a:lnTo>
                <a:close/>
              </a:path>
            </a:pathLst>
          </a:custGeom>
          <a:gradFill>
            <a:gsLst>
              <a:gs pos="51000">
                <a:srgbClr val="FDB1AC"/>
              </a:gs>
              <a:gs pos="100000">
                <a:srgbClr val="FF8C87"/>
              </a:gs>
            </a:gsLst>
            <a:lin ang="21594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Poppins" panose="00000500000000000000" pitchFamily="2" charset="0"/>
            </a:endParaRPr>
          </a:p>
        </p:txBody>
      </p:sp>
      <p:sp>
        <p:nvSpPr>
          <p:cNvPr id="4" name="Freeform 48">
            <a:extLst>
              <a:ext uri="{FF2B5EF4-FFF2-40B4-BE49-F238E27FC236}">
                <a16:creationId xmlns:a16="http://schemas.microsoft.com/office/drawing/2014/main" id="{CF46B1A3-8ADE-47E0-B8F6-7DC9841B1E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15058" y="1223619"/>
            <a:ext cx="1386367" cy="1061259"/>
          </a:xfrm>
          <a:custGeom>
            <a:avLst/>
            <a:gdLst>
              <a:gd name="connsiteX0" fmla="*/ 402831 w 536930"/>
              <a:gd name="connsiteY0" fmla="*/ 322752 h 411018"/>
              <a:gd name="connsiteX1" fmla="*/ 425201 w 536930"/>
              <a:gd name="connsiteY1" fmla="*/ 344033 h 411018"/>
              <a:gd name="connsiteX2" fmla="*/ 402831 w 536930"/>
              <a:gd name="connsiteY2" fmla="*/ 364919 h 411018"/>
              <a:gd name="connsiteX3" fmla="*/ 381274 w 536930"/>
              <a:gd name="connsiteY3" fmla="*/ 344033 h 411018"/>
              <a:gd name="connsiteX4" fmla="*/ 402831 w 536930"/>
              <a:gd name="connsiteY4" fmla="*/ 322752 h 411018"/>
              <a:gd name="connsiteX5" fmla="*/ 141474 w 536930"/>
              <a:gd name="connsiteY5" fmla="*/ 313886 h 411018"/>
              <a:gd name="connsiteX6" fmla="*/ 162755 w 536930"/>
              <a:gd name="connsiteY6" fmla="*/ 335850 h 411018"/>
              <a:gd name="connsiteX7" fmla="*/ 141474 w 536930"/>
              <a:gd name="connsiteY7" fmla="*/ 357813 h 411018"/>
              <a:gd name="connsiteX8" fmla="*/ 120588 w 536930"/>
              <a:gd name="connsiteY8" fmla="*/ 335850 h 411018"/>
              <a:gd name="connsiteX9" fmla="*/ 141474 w 536930"/>
              <a:gd name="connsiteY9" fmla="*/ 313886 h 411018"/>
              <a:gd name="connsiteX10" fmla="*/ 403199 w 536930"/>
              <a:gd name="connsiteY10" fmla="*/ 294563 h 411018"/>
              <a:gd name="connsiteX11" fmla="*/ 352599 w 536930"/>
              <a:gd name="connsiteY11" fmla="*/ 345739 h 411018"/>
              <a:gd name="connsiteX12" fmla="*/ 403199 w 536930"/>
              <a:gd name="connsiteY12" fmla="*/ 396915 h 411018"/>
              <a:gd name="connsiteX13" fmla="*/ 454201 w 536930"/>
              <a:gd name="connsiteY13" fmla="*/ 345739 h 411018"/>
              <a:gd name="connsiteX14" fmla="*/ 403199 w 536930"/>
              <a:gd name="connsiteY14" fmla="*/ 294563 h 411018"/>
              <a:gd name="connsiteX15" fmla="*/ 142164 w 536930"/>
              <a:gd name="connsiteY15" fmla="*/ 275624 h 411018"/>
              <a:gd name="connsiteX16" fmla="*/ 81925 w 536930"/>
              <a:gd name="connsiteY16" fmla="*/ 336068 h 411018"/>
              <a:gd name="connsiteX17" fmla="*/ 142164 w 536930"/>
              <a:gd name="connsiteY17" fmla="*/ 396915 h 411018"/>
              <a:gd name="connsiteX18" fmla="*/ 202403 w 536930"/>
              <a:gd name="connsiteY18" fmla="*/ 336068 h 411018"/>
              <a:gd name="connsiteX19" fmla="*/ 142164 w 536930"/>
              <a:gd name="connsiteY19" fmla="*/ 275624 h 411018"/>
              <a:gd name="connsiteX20" fmla="*/ 487935 w 536930"/>
              <a:gd name="connsiteY20" fmla="*/ 233313 h 411018"/>
              <a:gd name="connsiteX21" fmla="*/ 478297 w 536930"/>
              <a:gd name="connsiteY21" fmla="*/ 242984 h 411018"/>
              <a:gd name="connsiteX22" fmla="*/ 487935 w 536930"/>
              <a:gd name="connsiteY22" fmla="*/ 253058 h 411018"/>
              <a:gd name="connsiteX23" fmla="*/ 520063 w 536930"/>
              <a:gd name="connsiteY23" fmla="*/ 253058 h 411018"/>
              <a:gd name="connsiteX24" fmla="*/ 520063 w 536930"/>
              <a:gd name="connsiteY24" fmla="*/ 233313 h 411018"/>
              <a:gd name="connsiteX25" fmla="*/ 328103 w 536930"/>
              <a:gd name="connsiteY25" fmla="*/ 226990 h 411018"/>
              <a:gd name="connsiteX26" fmla="*/ 360946 w 536930"/>
              <a:gd name="connsiteY26" fmla="*/ 226990 h 411018"/>
              <a:gd name="connsiteX27" fmla="*/ 368464 w 536930"/>
              <a:gd name="connsiteY27" fmla="*/ 234084 h 411018"/>
              <a:gd name="connsiteX28" fmla="*/ 360946 w 536930"/>
              <a:gd name="connsiteY28" fmla="*/ 240783 h 411018"/>
              <a:gd name="connsiteX29" fmla="*/ 328103 w 536930"/>
              <a:gd name="connsiteY29" fmla="*/ 240783 h 411018"/>
              <a:gd name="connsiteX30" fmla="*/ 320980 w 536930"/>
              <a:gd name="connsiteY30" fmla="*/ 234084 h 411018"/>
              <a:gd name="connsiteX31" fmla="*/ 328103 w 536930"/>
              <a:gd name="connsiteY31" fmla="*/ 226990 h 411018"/>
              <a:gd name="connsiteX32" fmla="*/ 301194 w 536930"/>
              <a:gd name="connsiteY32" fmla="*/ 207927 h 411018"/>
              <a:gd name="connsiteX33" fmla="*/ 301194 w 536930"/>
              <a:gd name="connsiteY33" fmla="*/ 328814 h 411018"/>
              <a:gd name="connsiteX34" fmla="*/ 340551 w 536930"/>
              <a:gd name="connsiteY34" fmla="*/ 328814 h 411018"/>
              <a:gd name="connsiteX35" fmla="*/ 403199 w 536930"/>
              <a:gd name="connsiteY35" fmla="*/ 280459 h 411018"/>
              <a:gd name="connsiteX36" fmla="*/ 466249 w 536930"/>
              <a:gd name="connsiteY36" fmla="*/ 328814 h 411018"/>
              <a:gd name="connsiteX37" fmla="*/ 506409 w 536930"/>
              <a:gd name="connsiteY37" fmla="*/ 328814 h 411018"/>
              <a:gd name="connsiteX38" fmla="*/ 522472 w 536930"/>
              <a:gd name="connsiteY38" fmla="*/ 312696 h 411018"/>
              <a:gd name="connsiteX39" fmla="*/ 522472 w 536930"/>
              <a:gd name="connsiteY39" fmla="*/ 267162 h 411018"/>
              <a:gd name="connsiteX40" fmla="*/ 487935 w 536930"/>
              <a:gd name="connsiteY40" fmla="*/ 267162 h 411018"/>
              <a:gd name="connsiteX41" fmla="*/ 463438 w 536930"/>
              <a:gd name="connsiteY41" fmla="*/ 242984 h 411018"/>
              <a:gd name="connsiteX42" fmla="*/ 487935 w 536930"/>
              <a:gd name="connsiteY42" fmla="*/ 219210 h 411018"/>
              <a:gd name="connsiteX43" fmla="*/ 521669 w 536930"/>
              <a:gd name="connsiteY43" fmla="*/ 219210 h 411018"/>
              <a:gd name="connsiteX44" fmla="*/ 506409 w 536930"/>
              <a:gd name="connsiteY44" fmla="*/ 207927 h 411018"/>
              <a:gd name="connsiteX45" fmla="*/ 301194 w 536930"/>
              <a:gd name="connsiteY45" fmla="*/ 106381 h 411018"/>
              <a:gd name="connsiteX46" fmla="*/ 301194 w 536930"/>
              <a:gd name="connsiteY46" fmla="*/ 193823 h 411018"/>
              <a:gd name="connsiteX47" fmla="*/ 418058 w 536930"/>
              <a:gd name="connsiteY47" fmla="*/ 193823 h 411018"/>
              <a:gd name="connsiteX48" fmla="*/ 398380 w 536930"/>
              <a:gd name="connsiteY48" fmla="*/ 118873 h 411018"/>
              <a:gd name="connsiteX49" fmla="*/ 381915 w 536930"/>
              <a:gd name="connsiteY49" fmla="*/ 106381 h 411018"/>
              <a:gd name="connsiteX50" fmla="*/ 137593 w 536930"/>
              <a:gd name="connsiteY50" fmla="*/ 106321 h 411018"/>
              <a:gd name="connsiteX51" fmla="*/ 137191 w 536930"/>
              <a:gd name="connsiteY51" fmla="*/ 107128 h 411018"/>
              <a:gd name="connsiteX52" fmla="*/ 137191 w 536930"/>
              <a:gd name="connsiteY52" fmla="*/ 145820 h 411018"/>
              <a:gd name="connsiteX53" fmla="*/ 98215 w 536930"/>
              <a:gd name="connsiteY53" fmla="*/ 145820 h 411018"/>
              <a:gd name="connsiteX54" fmla="*/ 97813 w 536930"/>
              <a:gd name="connsiteY54" fmla="*/ 146626 h 411018"/>
              <a:gd name="connsiteX55" fmla="*/ 97813 w 536930"/>
              <a:gd name="connsiteY55" fmla="*/ 170405 h 411018"/>
              <a:gd name="connsiteX56" fmla="*/ 98215 w 536930"/>
              <a:gd name="connsiteY56" fmla="*/ 170808 h 411018"/>
              <a:gd name="connsiteX57" fmla="*/ 137191 w 536930"/>
              <a:gd name="connsiteY57" fmla="*/ 170808 h 411018"/>
              <a:gd name="connsiteX58" fmla="*/ 137191 w 536930"/>
              <a:gd name="connsiteY58" fmla="*/ 210306 h 411018"/>
              <a:gd name="connsiteX59" fmla="*/ 137593 w 536930"/>
              <a:gd name="connsiteY59" fmla="*/ 210306 h 411018"/>
              <a:gd name="connsiteX60" fmla="*/ 161702 w 536930"/>
              <a:gd name="connsiteY60" fmla="*/ 210306 h 411018"/>
              <a:gd name="connsiteX61" fmla="*/ 162104 w 536930"/>
              <a:gd name="connsiteY61" fmla="*/ 210306 h 411018"/>
              <a:gd name="connsiteX62" fmla="*/ 162104 w 536930"/>
              <a:gd name="connsiteY62" fmla="*/ 170808 h 411018"/>
              <a:gd name="connsiteX63" fmla="*/ 201080 w 536930"/>
              <a:gd name="connsiteY63" fmla="*/ 170808 h 411018"/>
              <a:gd name="connsiteX64" fmla="*/ 201482 w 536930"/>
              <a:gd name="connsiteY64" fmla="*/ 170405 h 411018"/>
              <a:gd name="connsiteX65" fmla="*/ 201482 w 536930"/>
              <a:gd name="connsiteY65" fmla="*/ 146626 h 411018"/>
              <a:gd name="connsiteX66" fmla="*/ 201080 w 536930"/>
              <a:gd name="connsiteY66" fmla="*/ 145820 h 411018"/>
              <a:gd name="connsiteX67" fmla="*/ 162104 w 536930"/>
              <a:gd name="connsiteY67" fmla="*/ 145820 h 411018"/>
              <a:gd name="connsiteX68" fmla="*/ 162104 w 536930"/>
              <a:gd name="connsiteY68" fmla="*/ 107128 h 411018"/>
              <a:gd name="connsiteX69" fmla="*/ 161702 w 536930"/>
              <a:gd name="connsiteY69" fmla="*/ 106321 h 411018"/>
              <a:gd name="connsiteX70" fmla="*/ 137593 w 536930"/>
              <a:gd name="connsiteY70" fmla="*/ 92215 h 411018"/>
              <a:gd name="connsiteX71" fmla="*/ 161702 w 536930"/>
              <a:gd name="connsiteY71" fmla="*/ 92215 h 411018"/>
              <a:gd name="connsiteX72" fmla="*/ 176569 w 536930"/>
              <a:gd name="connsiteY72" fmla="*/ 107128 h 411018"/>
              <a:gd name="connsiteX73" fmla="*/ 176569 w 536930"/>
              <a:gd name="connsiteY73" fmla="*/ 131713 h 411018"/>
              <a:gd name="connsiteX74" fmla="*/ 201080 w 536930"/>
              <a:gd name="connsiteY74" fmla="*/ 131713 h 411018"/>
              <a:gd name="connsiteX75" fmla="*/ 215947 w 536930"/>
              <a:gd name="connsiteY75" fmla="*/ 146626 h 411018"/>
              <a:gd name="connsiteX76" fmla="*/ 215947 w 536930"/>
              <a:gd name="connsiteY76" fmla="*/ 170405 h 411018"/>
              <a:gd name="connsiteX77" fmla="*/ 201080 w 536930"/>
              <a:gd name="connsiteY77" fmla="*/ 185318 h 411018"/>
              <a:gd name="connsiteX78" fmla="*/ 176569 w 536930"/>
              <a:gd name="connsiteY78" fmla="*/ 185318 h 411018"/>
              <a:gd name="connsiteX79" fmla="*/ 176569 w 536930"/>
              <a:gd name="connsiteY79" fmla="*/ 210306 h 411018"/>
              <a:gd name="connsiteX80" fmla="*/ 161702 w 536930"/>
              <a:gd name="connsiteY80" fmla="*/ 224816 h 411018"/>
              <a:gd name="connsiteX81" fmla="*/ 137593 w 536930"/>
              <a:gd name="connsiteY81" fmla="*/ 224816 h 411018"/>
              <a:gd name="connsiteX82" fmla="*/ 122726 w 536930"/>
              <a:gd name="connsiteY82" fmla="*/ 210306 h 411018"/>
              <a:gd name="connsiteX83" fmla="*/ 122726 w 536930"/>
              <a:gd name="connsiteY83" fmla="*/ 185318 h 411018"/>
              <a:gd name="connsiteX84" fmla="*/ 98215 w 536930"/>
              <a:gd name="connsiteY84" fmla="*/ 185318 h 411018"/>
              <a:gd name="connsiteX85" fmla="*/ 83348 w 536930"/>
              <a:gd name="connsiteY85" fmla="*/ 170405 h 411018"/>
              <a:gd name="connsiteX86" fmla="*/ 83348 w 536930"/>
              <a:gd name="connsiteY86" fmla="*/ 146626 h 411018"/>
              <a:gd name="connsiteX87" fmla="*/ 98215 w 536930"/>
              <a:gd name="connsiteY87" fmla="*/ 131713 h 411018"/>
              <a:gd name="connsiteX88" fmla="*/ 122726 w 536930"/>
              <a:gd name="connsiteY88" fmla="*/ 131713 h 411018"/>
              <a:gd name="connsiteX89" fmla="*/ 122726 w 536930"/>
              <a:gd name="connsiteY89" fmla="*/ 107128 h 411018"/>
              <a:gd name="connsiteX90" fmla="*/ 137593 w 536930"/>
              <a:gd name="connsiteY90" fmla="*/ 92215 h 411018"/>
              <a:gd name="connsiteX91" fmla="*/ 37750 w 536930"/>
              <a:gd name="connsiteY91" fmla="*/ 55608 h 411018"/>
              <a:gd name="connsiteX92" fmla="*/ 14457 w 536930"/>
              <a:gd name="connsiteY92" fmla="*/ 78980 h 411018"/>
              <a:gd name="connsiteX93" fmla="*/ 14457 w 536930"/>
              <a:gd name="connsiteY93" fmla="*/ 305443 h 411018"/>
              <a:gd name="connsiteX94" fmla="*/ 37750 w 536930"/>
              <a:gd name="connsiteY94" fmla="*/ 328814 h 411018"/>
              <a:gd name="connsiteX95" fmla="*/ 67869 w 536930"/>
              <a:gd name="connsiteY95" fmla="*/ 328814 h 411018"/>
              <a:gd name="connsiteX96" fmla="*/ 142164 w 536930"/>
              <a:gd name="connsiteY96" fmla="*/ 261520 h 411018"/>
              <a:gd name="connsiteX97" fmla="*/ 216458 w 536930"/>
              <a:gd name="connsiteY97" fmla="*/ 328814 h 411018"/>
              <a:gd name="connsiteX98" fmla="*/ 260232 w 536930"/>
              <a:gd name="connsiteY98" fmla="*/ 328814 h 411018"/>
              <a:gd name="connsiteX99" fmla="*/ 286737 w 536930"/>
              <a:gd name="connsiteY99" fmla="*/ 328814 h 411018"/>
              <a:gd name="connsiteX100" fmla="*/ 286737 w 536930"/>
              <a:gd name="connsiteY100" fmla="*/ 78980 h 411018"/>
              <a:gd name="connsiteX101" fmla="*/ 263445 w 536930"/>
              <a:gd name="connsiteY101" fmla="*/ 55608 h 411018"/>
              <a:gd name="connsiteX102" fmla="*/ 150597 w 536930"/>
              <a:gd name="connsiteY102" fmla="*/ 14507 h 411018"/>
              <a:gd name="connsiteX103" fmla="*/ 116462 w 536930"/>
              <a:gd name="connsiteY103" fmla="*/ 41505 h 411018"/>
              <a:gd name="connsiteX104" fmla="*/ 184733 w 536930"/>
              <a:gd name="connsiteY104" fmla="*/ 41505 h 411018"/>
              <a:gd name="connsiteX105" fmla="*/ 150597 w 536930"/>
              <a:gd name="connsiteY105" fmla="*/ 14507 h 411018"/>
              <a:gd name="connsiteX106" fmla="*/ 150597 w 536930"/>
              <a:gd name="connsiteY106" fmla="*/ 0 h 411018"/>
              <a:gd name="connsiteX107" fmla="*/ 199190 w 536930"/>
              <a:gd name="connsiteY107" fmla="*/ 41505 h 411018"/>
              <a:gd name="connsiteX108" fmla="*/ 263445 w 536930"/>
              <a:gd name="connsiteY108" fmla="*/ 41505 h 411018"/>
              <a:gd name="connsiteX109" fmla="*/ 301194 w 536930"/>
              <a:gd name="connsiteY109" fmla="*/ 78980 h 411018"/>
              <a:gd name="connsiteX110" fmla="*/ 301194 w 536930"/>
              <a:gd name="connsiteY110" fmla="*/ 92278 h 411018"/>
              <a:gd name="connsiteX111" fmla="*/ 381915 w 536930"/>
              <a:gd name="connsiteY111" fmla="*/ 92278 h 411018"/>
              <a:gd name="connsiteX112" fmla="*/ 412034 w 536930"/>
              <a:gd name="connsiteY112" fmla="*/ 115246 h 411018"/>
              <a:gd name="connsiteX113" fmla="*/ 432917 w 536930"/>
              <a:gd name="connsiteY113" fmla="*/ 193823 h 411018"/>
              <a:gd name="connsiteX114" fmla="*/ 506409 w 536930"/>
              <a:gd name="connsiteY114" fmla="*/ 193823 h 411018"/>
              <a:gd name="connsiteX115" fmla="*/ 536930 w 536930"/>
              <a:gd name="connsiteY115" fmla="*/ 224045 h 411018"/>
              <a:gd name="connsiteX116" fmla="*/ 536930 w 536930"/>
              <a:gd name="connsiteY116" fmla="*/ 312696 h 411018"/>
              <a:gd name="connsiteX117" fmla="*/ 506409 w 536930"/>
              <a:gd name="connsiteY117" fmla="*/ 343321 h 411018"/>
              <a:gd name="connsiteX118" fmla="*/ 468257 w 536930"/>
              <a:gd name="connsiteY118" fmla="*/ 343321 h 411018"/>
              <a:gd name="connsiteX119" fmla="*/ 468257 w 536930"/>
              <a:gd name="connsiteY119" fmla="*/ 345739 h 411018"/>
              <a:gd name="connsiteX120" fmla="*/ 403199 w 536930"/>
              <a:gd name="connsiteY120" fmla="*/ 411018 h 411018"/>
              <a:gd name="connsiteX121" fmla="*/ 338141 w 536930"/>
              <a:gd name="connsiteY121" fmla="*/ 345739 h 411018"/>
              <a:gd name="connsiteX122" fmla="*/ 338543 w 536930"/>
              <a:gd name="connsiteY122" fmla="*/ 343321 h 411018"/>
              <a:gd name="connsiteX123" fmla="*/ 301194 w 536930"/>
              <a:gd name="connsiteY123" fmla="*/ 343321 h 411018"/>
              <a:gd name="connsiteX124" fmla="*/ 260232 w 536930"/>
              <a:gd name="connsiteY124" fmla="*/ 343321 h 411018"/>
              <a:gd name="connsiteX125" fmla="*/ 216458 w 536930"/>
              <a:gd name="connsiteY125" fmla="*/ 343321 h 411018"/>
              <a:gd name="connsiteX126" fmla="*/ 142164 w 536930"/>
              <a:gd name="connsiteY126" fmla="*/ 411018 h 411018"/>
              <a:gd name="connsiteX127" fmla="*/ 67869 w 536930"/>
              <a:gd name="connsiteY127" fmla="*/ 343321 h 411018"/>
              <a:gd name="connsiteX128" fmla="*/ 37750 w 536930"/>
              <a:gd name="connsiteY128" fmla="*/ 343321 h 411018"/>
              <a:gd name="connsiteX129" fmla="*/ 0 w 536930"/>
              <a:gd name="connsiteY129" fmla="*/ 305443 h 411018"/>
              <a:gd name="connsiteX130" fmla="*/ 0 w 536930"/>
              <a:gd name="connsiteY130" fmla="*/ 78980 h 411018"/>
              <a:gd name="connsiteX131" fmla="*/ 37750 w 536930"/>
              <a:gd name="connsiteY131" fmla="*/ 41505 h 411018"/>
              <a:gd name="connsiteX132" fmla="*/ 102406 w 536930"/>
              <a:gd name="connsiteY132" fmla="*/ 41505 h 411018"/>
              <a:gd name="connsiteX133" fmla="*/ 150597 w 536930"/>
              <a:gd name="connsiteY133" fmla="*/ 0 h 411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</a:cxnLst>
            <a:rect l="l" t="t" r="r" b="b"/>
            <a:pathLst>
              <a:path w="536930" h="411018">
                <a:moveTo>
                  <a:pt x="402831" y="322752"/>
                </a:moveTo>
                <a:cubicBezTo>
                  <a:pt x="415033" y="322752"/>
                  <a:pt x="425201" y="332210"/>
                  <a:pt x="425201" y="344033"/>
                </a:cubicBezTo>
                <a:cubicBezTo>
                  <a:pt x="425201" y="355461"/>
                  <a:pt x="415033" y="364919"/>
                  <a:pt x="402831" y="364919"/>
                </a:cubicBezTo>
                <a:cubicBezTo>
                  <a:pt x="391036" y="364919"/>
                  <a:pt x="381274" y="355461"/>
                  <a:pt x="381274" y="344033"/>
                </a:cubicBezTo>
                <a:cubicBezTo>
                  <a:pt x="381274" y="332210"/>
                  <a:pt x="391036" y="322752"/>
                  <a:pt x="402831" y="322752"/>
                </a:cubicBezTo>
                <a:close/>
                <a:moveTo>
                  <a:pt x="141474" y="313886"/>
                </a:moveTo>
                <a:cubicBezTo>
                  <a:pt x="153297" y="313886"/>
                  <a:pt x="162755" y="323648"/>
                  <a:pt x="162755" y="335850"/>
                </a:cubicBezTo>
                <a:cubicBezTo>
                  <a:pt x="162755" y="348052"/>
                  <a:pt x="153297" y="357813"/>
                  <a:pt x="141474" y="357813"/>
                </a:cubicBezTo>
                <a:cubicBezTo>
                  <a:pt x="129652" y="357813"/>
                  <a:pt x="120588" y="348052"/>
                  <a:pt x="120588" y="335850"/>
                </a:cubicBezTo>
                <a:cubicBezTo>
                  <a:pt x="120588" y="323648"/>
                  <a:pt x="129652" y="313886"/>
                  <a:pt x="141474" y="313886"/>
                </a:cubicBezTo>
                <a:close/>
                <a:moveTo>
                  <a:pt x="403199" y="294563"/>
                </a:moveTo>
                <a:cubicBezTo>
                  <a:pt x="375489" y="294563"/>
                  <a:pt x="352599" y="317532"/>
                  <a:pt x="352599" y="345739"/>
                </a:cubicBezTo>
                <a:cubicBezTo>
                  <a:pt x="352599" y="373543"/>
                  <a:pt x="375489" y="396915"/>
                  <a:pt x="403199" y="396915"/>
                </a:cubicBezTo>
                <a:cubicBezTo>
                  <a:pt x="431311" y="396915"/>
                  <a:pt x="454201" y="373543"/>
                  <a:pt x="454201" y="345739"/>
                </a:cubicBezTo>
                <a:cubicBezTo>
                  <a:pt x="454201" y="317532"/>
                  <a:pt x="431311" y="294563"/>
                  <a:pt x="403199" y="294563"/>
                </a:cubicBezTo>
                <a:close/>
                <a:moveTo>
                  <a:pt x="142164" y="275624"/>
                </a:moveTo>
                <a:cubicBezTo>
                  <a:pt x="108832" y="275624"/>
                  <a:pt x="81925" y="303025"/>
                  <a:pt x="81925" y="336068"/>
                </a:cubicBezTo>
                <a:cubicBezTo>
                  <a:pt x="81925" y="369513"/>
                  <a:pt x="108832" y="396915"/>
                  <a:pt x="142164" y="396915"/>
                </a:cubicBezTo>
                <a:cubicBezTo>
                  <a:pt x="175094" y="396915"/>
                  <a:pt x="202403" y="369513"/>
                  <a:pt x="202403" y="336068"/>
                </a:cubicBezTo>
                <a:cubicBezTo>
                  <a:pt x="202403" y="303025"/>
                  <a:pt x="175094" y="275624"/>
                  <a:pt x="142164" y="275624"/>
                </a:cubicBezTo>
                <a:close/>
                <a:moveTo>
                  <a:pt x="487935" y="233313"/>
                </a:moveTo>
                <a:cubicBezTo>
                  <a:pt x="482313" y="233313"/>
                  <a:pt x="478297" y="237746"/>
                  <a:pt x="478297" y="242984"/>
                </a:cubicBezTo>
                <a:cubicBezTo>
                  <a:pt x="478297" y="248626"/>
                  <a:pt x="482313" y="253058"/>
                  <a:pt x="487935" y="253058"/>
                </a:cubicBezTo>
                <a:lnTo>
                  <a:pt x="520063" y="253058"/>
                </a:lnTo>
                <a:lnTo>
                  <a:pt x="520063" y="233313"/>
                </a:lnTo>
                <a:close/>
                <a:moveTo>
                  <a:pt x="328103" y="226990"/>
                </a:moveTo>
                <a:lnTo>
                  <a:pt x="360946" y="226990"/>
                </a:lnTo>
                <a:cubicBezTo>
                  <a:pt x="364903" y="226990"/>
                  <a:pt x="368464" y="230143"/>
                  <a:pt x="368464" y="234084"/>
                </a:cubicBezTo>
                <a:cubicBezTo>
                  <a:pt x="368464" y="237630"/>
                  <a:pt x="364903" y="240783"/>
                  <a:pt x="360946" y="240783"/>
                </a:cubicBezTo>
                <a:lnTo>
                  <a:pt x="328103" y="240783"/>
                </a:lnTo>
                <a:cubicBezTo>
                  <a:pt x="324146" y="240783"/>
                  <a:pt x="320980" y="237630"/>
                  <a:pt x="320980" y="234084"/>
                </a:cubicBezTo>
                <a:cubicBezTo>
                  <a:pt x="320980" y="230143"/>
                  <a:pt x="324146" y="226990"/>
                  <a:pt x="328103" y="226990"/>
                </a:cubicBezTo>
                <a:close/>
                <a:moveTo>
                  <a:pt x="301194" y="207927"/>
                </a:moveTo>
                <a:lnTo>
                  <a:pt x="301194" y="328814"/>
                </a:lnTo>
                <a:lnTo>
                  <a:pt x="340551" y="328814"/>
                </a:lnTo>
                <a:cubicBezTo>
                  <a:pt x="348181" y="301010"/>
                  <a:pt x="373481" y="280459"/>
                  <a:pt x="403199" y="280459"/>
                </a:cubicBezTo>
                <a:cubicBezTo>
                  <a:pt x="433720" y="280459"/>
                  <a:pt x="458619" y="301010"/>
                  <a:pt x="466249" y="328814"/>
                </a:cubicBezTo>
                <a:lnTo>
                  <a:pt x="506409" y="328814"/>
                </a:lnTo>
                <a:cubicBezTo>
                  <a:pt x="515645" y="328814"/>
                  <a:pt x="522472" y="321561"/>
                  <a:pt x="522472" y="312696"/>
                </a:cubicBezTo>
                <a:lnTo>
                  <a:pt x="522472" y="267162"/>
                </a:lnTo>
                <a:lnTo>
                  <a:pt x="487935" y="267162"/>
                </a:lnTo>
                <a:cubicBezTo>
                  <a:pt x="474683" y="267162"/>
                  <a:pt x="463438" y="256282"/>
                  <a:pt x="463438" y="242984"/>
                </a:cubicBezTo>
                <a:cubicBezTo>
                  <a:pt x="463438" y="230090"/>
                  <a:pt x="474683" y="219210"/>
                  <a:pt x="487935" y="219210"/>
                </a:cubicBezTo>
                <a:lnTo>
                  <a:pt x="521669" y="219210"/>
                </a:lnTo>
                <a:cubicBezTo>
                  <a:pt x="519661" y="212762"/>
                  <a:pt x="514039" y="207927"/>
                  <a:pt x="506409" y="207927"/>
                </a:cubicBezTo>
                <a:close/>
                <a:moveTo>
                  <a:pt x="301194" y="106381"/>
                </a:moveTo>
                <a:lnTo>
                  <a:pt x="301194" y="193823"/>
                </a:lnTo>
                <a:lnTo>
                  <a:pt x="418058" y="193823"/>
                </a:lnTo>
                <a:lnTo>
                  <a:pt x="398380" y="118873"/>
                </a:lnTo>
                <a:cubicBezTo>
                  <a:pt x="396774" y="111620"/>
                  <a:pt x="389947" y="106381"/>
                  <a:pt x="381915" y="106381"/>
                </a:cubicBezTo>
                <a:close/>
                <a:moveTo>
                  <a:pt x="137593" y="106321"/>
                </a:moveTo>
                <a:cubicBezTo>
                  <a:pt x="137191" y="106321"/>
                  <a:pt x="137191" y="106725"/>
                  <a:pt x="137191" y="107128"/>
                </a:cubicBezTo>
                <a:lnTo>
                  <a:pt x="137191" y="145820"/>
                </a:lnTo>
                <a:lnTo>
                  <a:pt x="98215" y="145820"/>
                </a:lnTo>
                <a:cubicBezTo>
                  <a:pt x="97813" y="145820"/>
                  <a:pt x="97813" y="146223"/>
                  <a:pt x="97813" y="146626"/>
                </a:cubicBezTo>
                <a:lnTo>
                  <a:pt x="97813" y="170405"/>
                </a:lnTo>
                <a:cubicBezTo>
                  <a:pt x="97813" y="170808"/>
                  <a:pt x="97813" y="170808"/>
                  <a:pt x="98215" y="170808"/>
                </a:cubicBezTo>
                <a:lnTo>
                  <a:pt x="137191" y="170808"/>
                </a:lnTo>
                <a:lnTo>
                  <a:pt x="137191" y="210306"/>
                </a:lnTo>
                <a:cubicBezTo>
                  <a:pt x="137191" y="210306"/>
                  <a:pt x="137191" y="210306"/>
                  <a:pt x="137593" y="210306"/>
                </a:cubicBezTo>
                <a:lnTo>
                  <a:pt x="161702" y="210306"/>
                </a:lnTo>
                <a:cubicBezTo>
                  <a:pt x="161702" y="210306"/>
                  <a:pt x="162104" y="210306"/>
                  <a:pt x="162104" y="210306"/>
                </a:cubicBezTo>
                <a:lnTo>
                  <a:pt x="162104" y="170808"/>
                </a:lnTo>
                <a:lnTo>
                  <a:pt x="201080" y="170808"/>
                </a:lnTo>
                <a:cubicBezTo>
                  <a:pt x="201080" y="170808"/>
                  <a:pt x="201482" y="170808"/>
                  <a:pt x="201482" y="170405"/>
                </a:cubicBezTo>
                <a:lnTo>
                  <a:pt x="201482" y="146626"/>
                </a:lnTo>
                <a:cubicBezTo>
                  <a:pt x="201482" y="146223"/>
                  <a:pt x="201080" y="145820"/>
                  <a:pt x="201080" y="145820"/>
                </a:cubicBezTo>
                <a:lnTo>
                  <a:pt x="162104" y="145820"/>
                </a:lnTo>
                <a:lnTo>
                  <a:pt x="162104" y="107128"/>
                </a:lnTo>
                <a:cubicBezTo>
                  <a:pt x="162104" y="106725"/>
                  <a:pt x="161702" y="106321"/>
                  <a:pt x="161702" y="106321"/>
                </a:cubicBezTo>
                <a:close/>
                <a:moveTo>
                  <a:pt x="137593" y="92215"/>
                </a:moveTo>
                <a:lnTo>
                  <a:pt x="161702" y="92215"/>
                </a:lnTo>
                <a:cubicBezTo>
                  <a:pt x="169738" y="92215"/>
                  <a:pt x="176569" y="98664"/>
                  <a:pt x="176569" y="107128"/>
                </a:cubicBezTo>
                <a:lnTo>
                  <a:pt x="176569" y="131713"/>
                </a:lnTo>
                <a:lnTo>
                  <a:pt x="201080" y="131713"/>
                </a:lnTo>
                <a:cubicBezTo>
                  <a:pt x="209116" y="131713"/>
                  <a:pt x="215947" y="138565"/>
                  <a:pt x="215947" y="146626"/>
                </a:cubicBezTo>
                <a:lnTo>
                  <a:pt x="215947" y="170405"/>
                </a:lnTo>
                <a:cubicBezTo>
                  <a:pt x="215947" y="178869"/>
                  <a:pt x="209116" y="185318"/>
                  <a:pt x="201080" y="185318"/>
                </a:cubicBezTo>
                <a:lnTo>
                  <a:pt x="176569" y="185318"/>
                </a:lnTo>
                <a:lnTo>
                  <a:pt x="176569" y="210306"/>
                </a:lnTo>
                <a:cubicBezTo>
                  <a:pt x="176569" y="217964"/>
                  <a:pt x="169738" y="224816"/>
                  <a:pt x="161702" y="224816"/>
                </a:cubicBezTo>
                <a:lnTo>
                  <a:pt x="137593" y="224816"/>
                </a:lnTo>
                <a:cubicBezTo>
                  <a:pt x="129557" y="224816"/>
                  <a:pt x="122726" y="217964"/>
                  <a:pt x="122726" y="210306"/>
                </a:cubicBezTo>
                <a:lnTo>
                  <a:pt x="122726" y="185318"/>
                </a:lnTo>
                <a:lnTo>
                  <a:pt x="98215" y="185318"/>
                </a:lnTo>
                <a:cubicBezTo>
                  <a:pt x="90179" y="185318"/>
                  <a:pt x="83348" y="178869"/>
                  <a:pt x="83348" y="170405"/>
                </a:cubicBezTo>
                <a:lnTo>
                  <a:pt x="83348" y="146626"/>
                </a:lnTo>
                <a:cubicBezTo>
                  <a:pt x="83348" y="138565"/>
                  <a:pt x="90179" y="131713"/>
                  <a:pt x="98215" y="131713"/>
                </a:cubicBezTo>
                <a:lnTo>
                  <a:pt x="122726" y="131713"/>
                </a:lnTo>
                <a:lnTo>
                  <a:pt x="122726" y="107128"/>
                </a:lnTo>
                <a:cubicBezTo>
                  <a:pt x="122726" y="98664"/>
                  <a:pt x="129557" y="92215"/>
                  <a:pt x="137593" y="92215"/>
                </a:cubicBezTo>
                <a:close/>
                <a:moveTo>
                  <a:pt x="37750" y="55608"/>
                </a:moveTo>
                <a:cubicBezTo>
                  <a:pt x="24899" y="55608"/>
                  <a:pt x="14457" y="66488"/>
                  <a:pt x="14457" y="78980"/>
                </a:cubicBezTo>
                <a:lnTo>
                  <a:pt x="14457" y="305443"/>
                </a:lnTo>
                <a:cubicBezTo>
                  <a:pt x="14457" y="318338"/>
                  <a:pt x="24899" y="328814"/>
                  <a:pt x="37750" y="328814"/>
                </a:cubicBezTo>
                <a:lnTo>
                  <a:pt x="67869" y="328814"/>
                </a:lnTo>
                <a:cubicBezTo>
                  <a:pt x="71483" y="290936"/>
                  <a:pt x="103611" y="261520"/>
                  <a:pt x="142164" y="261520"/>
                </a:cubicBezTo>
                <a:cubicBezTo>
                  <a:pt x="180717" y="261520"/>
                  <a:pt x="212844" y="290936"/>
                  <a:pt x="216458" y="328814"/>
                </a:cubicBezTo>
                <a:lnTo>
                  <a:pt x="260232" y="328814"/>
                </a:lnTo>
                <a:lnTo>
                  <a:pt x="286737" y="328814"/>
                </a:lnTo>
                <a:lnTo>
                  <a:pt x="286737" y="78980"/>
                </a:lnTo>
                <a:cubicBezTo>
                  <a:pt x="286737" y="66488"/>
                  <a:pt x="276296" y="55608"/>
                  <a:pt x="263445" y="55608"/>
                </a:cubicBezTo>
                <a:close/>
                <a:moveTo>
                  <a:pt x="150597" y="14507"/>
                </a:moveTo>
                <a:cubicBezTo>
                  <a:pt x="134132" y="14507"/>
                  <a:pt x="120478" y="25789"/>
                  <a:pt x="116462" y="41505"/>
                </a:cubicBezTo>
                <a:lnTo>
                  <a:pt x="184733" y="41505"/>
                </a:lnTo>
                <a:cubicBezTo>
                  <a:pt x="181118" y="25789"/>
                  <a:pt x="167062" y="14507"/>
                  <a:pt x="150597" y="14507"/>
                </a:cubicBezTo>
                <a:close/>
                <a:moveTo>
                  <a:pt x="150597" y="0"/>
                </a:moveTo>
                <a:cubicBezTo>
                  <a:pt x="175094" y="0"/>
                  <a:pt x="195174" y="18133"/>
                  <a:pt x="199190" y="41505"/>
                </a:cubicBezTo>
                <a:lnTo>
                  <a:pt x="263445" y="41505"/>
                </a:lnTo>
                <a:cubicBezTo>
                  <a:pt x="283926" y="41505"/>
                  <a:pt x="301194" y="58429"/>
                  <a:pt x="301194" y="78980"/>
                </a:cubicBezTo>
                <a:lnTo>
                  <a:pt x="301194" y="92278"/>
                </a:lnTo>
                <a:lnTo>
                  <a:pt x="381915" y="92278"/>
                </a:lnTo>
                <a:cubicBezTo>
                  <a:pt x="396372" y="92278"/>
                  <a:pt x="408420" y="101546"/>
                  <a:pt x="412034" y="115246"/>
                </a:cubicBezTo>
                <a:lnTo>
                  <a:pt x="432917" y="193823"/>
                </a:lnTo>
                <a:lnTo>
                  <a:pt x="506409" y="193823"/>
                </a:lnTo>
                <a:cubicBezTo>
                  <a:pt x="523275" y="193823"/>
                  <a:pt x="536930" y="207524"/>
                  <a:pt x="536930" y="224045"/>
                </a:cubicBezTo>
                <a:lnTo>
                  <a:pt x="536930" y="312696"/>
                </a:lnTo>
                <a:cubicBezTo>
                  <a:pt x="536930" y="329620"/>
                  <a:pt x="523275" y="343321"/>
                  <a:pt x="506409" y="343321"/>
                </a:cubicBezTo>
                <a:lnTo>
                  <a:pt x="468257" y="343321"/>
                </a:lnTo>
                <a:cubicBezTo>
                  <a:pt x="468257" y="343724"/>
                  <a:pt x="468257" y="344933"/>
                  <a:pt x="468257" y="345739"/>
                </a:cubicBezTo>
                <a:cubicBezTo>
                  <a:pt x="468257" y="381602"/>
                  <a:pt x="439343" y="411018"/>
                  <a:pt x="403199" y="411018"/>
                </a:cubicBezTo>
                <a:cubicBezTo>
                  <a:pt x="367457" y="411018"/>
                  <a:pt x="338141" y="381602"/>
                  <a:pt x="338141" y="345739"/>
                </a:cubicBezTo>
                <a:cubicBezTo>
                  <a:pt x="338141" y="344933"/>
                  <a:pt x="338543" y="343724"/>
                  <a:pt x="338543" y="343321"/>
                </a:cubicBezTo>
                <a:lnTo>
                  <a:pt x="301194" y="343321"/>
                </a:lnTo>
                <a:lnTo>
                  <a:pt x="260232" y="343321"/>
                </a:lnTo>
                <a:lnTo>
                  <a:pt x="216458" y="343321"/>
                </a:lnTo>
                <a:cubicBezTo>
                  <a:pt x="212844" y="381199"/>
                  <a:pt x="180717" y="411018"/>
                  <a:pt x="142164" y="411018"/>
                </a:cubicBezTo>
                <a:cubicBezTo>
                  <a:pt x="103611" y="411018"/>
                  <a:pt x="71483" y="381199"/>
                  <a:pt x="67869" y="343321"/>
                </a:cubicBezTo>
                <a:lnTo>
                  <a:pt x="37750" y="343321"/>
                </a:lnTo>
                <a:cubicBezTo>
                  <a:pt x="17268" y="343321"/>
                  <a:pt x="0" y="326397"/>
                  <a:pt x="0" y="305443"/>
                </a:cubicBezTo>
                <a:lnTo>
                  <a:pt x="0" y="78980"/>
                </a:lnTo>
                <a:cubicBezTo>
                  <a:pt x="0" y="58429"/>
                  <a:pt x="17268" y="41505"/>
                  <a:pt x="37750" y="41505"/>
                </a:cubicBezTo>
                <a:lnTo>
                  <a:pt x="102406" y="41505"/>
                </a:lnTo>
                <a:cubicBezTo>
                  <a:pt x="106020" y="18133"/>
                  <a:pt x="126100" y="0"/>
                  <a:pt x="150597" y="0"/>
                </a:cubicBezTo>
                <a:close/>
              </a:path>
            </a:pathLst>
          </a:custGeom>
          <a:solidFill>
            <a:srgbClr val="F1F6F8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dirty="0">
              <a:latin typeface="Poppins" panose="000005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1EADBB-490D-4504-8A48-7B4A354A22F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896" y="2112444"/>
            <a:ext cx="8011885" cy="113243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8E02C7F-D94D-4271-80E1-F82328DC37C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6130" y="10652553"/>
            <a:ext cx="2705700" cy="306344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7606B88-863A-4CA9-97A1-4B0B06B8EAA5}"/>
              </a:ext>
            </a:extLst>
          </p:cNvPr>
          <p:cNvSpPr txBox="1"/>
          <p:nvPr/>
        </p:nvSpPr>
        <p:spPr>
          <a:xfrm>
            <a:off x="6092825" y="759429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th-TH" sz="4800" dirty="0">
                <a:solidFill>
                  <a:schemeClr val="accent2">
                    <a:lumMod val="50000"/>
                  </a:schemeClr>
                </a:solidFill>
              </a:rPr>
              <a:t>คำสั่งแต่งตั้งคณะกรรมการกำหนดอัตราค่าบริการของโรงพยาบาล</a:t>
            </a:r>
          </a:p>
        </p:txBody>
      </p:sp>
    </p:spTree>
    <p:extLst>
      <p:ext uri="{BB962C8B-B14F-4D97-AF65-F5344CB8AC3E}">
        <p14:creationId xmlns:p14="http://schemas.microsoft.com/office/powerpoint/2010/main" val="2081890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81">
            <a:extLst>
              <a:ext uri="{FF2B5EF4-FFF2-40B4-BE49-F238E27FC236}">
                <a16:creationId xmlns:a16="http://schemas.microsoft.com/office/drawing/2014/main" id="{85FDE0A5-244F-44D1-B2C5-3ED0A7E9055A}"/>
              </a:ext>
            </a:extLst>
          </p:cNvPr>
          <p:cNvSpPr>
            <a:spLocks/>
          </p:cNvSpPr>
          <p:nvPr/>
        </p:nvSpPr>
        <p:spPr bwMode="auto">
          <a:xfrm>
            <a:off x="21416130" y="576655"/>
            <a:ext cx="2759075" cy="2389188"/>
          </a:xfrm>
          <a:custGeom>
            <a:avLst/>
            <a:gdLst>
              <a:gd name="T0" fmla="*/ 906 w 3626"/>
              <a:gd name="T1" fmla="*/ 0 h 3140"/>
              <a:gd name="T2" fmla="*/ 0 w 3626"/>
              <a:gd name="T3" fmla="*/ 1570 h 3140"/>
              <a:gd name="T4" fmla="*/ 906 w 3626"/>
              <a:gd name="T5" fmla="*/ 3140 h 3140"/>
              <a:gd name="T6" fmla="*/ 2719 w 3626"/>
              <a:gd name="T7" fmla="*/ 3140 h 3140"/>
              <a:gd name="T8" fmla="*/ 3626 w 3626"/>
              <a:gd name="T9" fmla="*/ 1570 h 3140"/>
              <a:gd name="T10" fmla="*/ 2719 w 3626"/>
              <a:gd name="T11" fmla="*/ 0 h 3140"/>
              <a:gd name="T12" fmla="*/ 906 w 3626"/>
              <a:gd name="T13" fmla="*/ 0 h 3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626" h="3140">
                <a:moveTo>
                  <a:pt x="906" y="0"/>
                </a:moveTo>
                <a:lnTo>
                  <a:pt x="0" y="1570"/>
                </a:lnTo>
                <a:lnTo>
                  <a:pt x="906" y="3140"/>
                </a:lnTo>
                <a:lnTo>
                  <a:pt x="2719" y="3140"/>
                </a:lnTo>
                <a:lnTo>
                  <a:pt x="3626" y="1570"/>
                </a:lnTo>
                <a:lnTo>
                  <a:pt x="2719" y="0"/>
                </a:lnTo>
                <a:lnTo>
                  <a:pt x="906" y="0"/>
                </a:lnTo>
                <a:close/>
              </a:path>
            </a:pathLst>
          </a:custGeom>
          <a:gradFill>
            <a:gsLst>
              <a:gs pos="51000">
                <a:srgbClr val="FDB1AC"/>
              </a:gs>
              <a:gs pos="100000">
                <a:srgbClr val="FF8C87"/>
              </a:gs>
            </a:gsLst>
            <a:lin ang="21594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Poppins" panose="00000500000000000000" pitchFamily="2" charset="0"/>
            </a:endParaRPr>
          </a:p>
        </p:txBody>
      </p:sp>
      <p:sp>
        <p:nvSpPr>
          <p:cNvPr id="4" name="Freeform 48">
            <a:extLst>
              <a:ext uri="{FF2B5EF4-FFF2-40B4-BE49-F238E27FC236}">
                <a16:creationId xmlns:a16="http://schemas.microsoft.com/office/drawing/2014/main" id="{CF46B1A3-8ADE-47E0-B8F6-7DC9841B1E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15058" y="1223619"/>
            <a:ext cx="1386367" cy="1061259"/>
          </a:xfrm>
          <a:custGeom>
            <a:avLst/>
            <a:gdLst>
              <a:gd name="connsiteX0" fmla="*/ 402831 w 536930"/>
              <a:gd name="connsiteY0" fmla="*/ 322752 h 411018"/>
              <a:gd name="connsiteX1" fmla="*/ 425201 w 536930"/>
              <a:gd name="connsiteY1" fmla="*/ 344033 h 411018"/>
              <a:gd name="connsiteX2" fmla="*/ 402831 w 536930"/>
              <a:gd name="connsiteY2" fmla="*/ 364919 h 411018"/>
              <a:gd name="connsiteX3" fmla="*/ 381274 w 536930"/>
              <a:gd name="connsiteY3" fmla="*/ 344033 h 411018"/>
              <a:gd name="connsiteX4" fmla="*/ 402831 w 536930"/>
              <a:gd name="connsiteY4" fmla="*/ 322752 h 411018"/>
              <a:gd name="connsiteX5" fmla="*/ 141474 w 536930"/>
              <a:gd name="connsiteY5" fmla="*/ 313886 h 411018"/>
              <a:gd name="connsiteX6" fmla="*/ 162755 w 536930"/>
              <a:gd name="connsiteY6" fmla="*/ 335850 h 411018"/>
              <a:gd name="connsiteX7" fmla="*/ 141474 w 536930"/>
              <a:gd name="connsiteY7" fmla="*/ 357813 h 411018"/>
              <a:gd name="connsiteX8" fmla="*/ 120588 w 536930"/>
              <a:gd name="connsiteY8" fmla="*/ 335850 h 411018"/>
              <a:gd name="connsiteX9" fmla="*/ 141474 w 536930"/>
              <a:gd name="connsiteY9" fmla="*/ 313886 h 411018"/>
              <a:gd name="connsiteX10" fmla="*/ 403199 w 536930"/>
              <a:gd name="connsiteY10" fmla="*/ 294563 h 411018"/>
              <a:gd name="connsiteX11" fmla="*/ 352599 w 536930"/>
              <a:gd name="connsiteY11" fmla="*/ 345739 h 411018"/>
              <a:gd name="connsiteX12" fmla="*/ 403199 w 536930"/>
              <a:gd name="connsiteY12" fmla="*/ 396915 h 411018"/>
              <a:gd name="connsiteX13" fmla="*/ 454201 w 536930"/>
              <a:gd name="connsiteY13" fmla="*/ 345739 h 411018"/>
              <a:gd name="connsiteX14" fmla="*/ 403199 w 536930"/>
              <a:gd name="connsiteY14" fmla="*/ 294563 h 411018"/>
              <a:gd name="connsiteX15" fmla="*/ 142164 w 536930"/>
              <a:gd name="connsiteY15" fmla="*/ 275624 h 411018"/>
              <a:gd name="connsiteX16" fmla="*/ 81925 w 536930"/>
              <a:gd name="connsiteY16" fmla="*/ 336068 h 411018"/>
              <a:gd name="connsiteX17" fmla="*/ 142164 w 536930"/>
              <a:gd name="connsiteY17" fmla="*/ 396915 h 411018"/>
              <a:gd name="connsiteX18" fmla="*/ 202403 w 536930"/>
              <a:gd name="connsiteY18" fmla="*/ 336068 h 411018"/>
              <a:gd name="connsiteX19" fmla="*/ 142164 w 536930"/>
              <a:gd name="connsiteY19" fmla="*/ 275624 h 411018"/>
              <a:gd name="connsiteX20" fmla="*/ 487935 w 536930"/>
              <a:gd name="connsiteY20" fmla="*/ 233313 h 411018"/>
              <a:gd name="connsiteX21" fmla="*/ 478297 w 536930"/>
              <a:gd name="connsiteY21" fmla="*/ 242984 h 411018"/>
              <a:gd name="connsiteX22" fmla="*/ 487935 w 536930"/>
              <a:gd name="connsiteY22" fmla="*/ 253058 h 411018"/>
              <a:gd name="connsiteX23" fmla="*/ 520063 w 536930"/>
              <a:gd name="connsiteY23" fmla="*/ 253058 h 411018"/>
              <a:gd name="connsiteX24" fmla="*/ 520063 w 536930"/>
              <a:gd name="connsiteY24" fmla="*/ 233313 h 411018"/>
              <a:gd name="connsiteX25" fmla="*/ 328103 w 536930"/>
              <a:gd name="connsiteY25" fmla="*/ 226990 h 411018"/>
              <a:gd name="connsiteX26" fmla="*/ 360946 w 536930"/>
              <a:gd name="connsiteY26" fmla="*/ 226990 h 411018"/>
              <a:gd name="connsiteX27" fmla="*/ 368464 w 536930"/>
              <a:gd name="connsiteY27" fmla="*/ 234084 h 411018"/>
              <a:gd name="connsiteX28" fmla="*/ 360946 w 536930"/>
              <a:gd name="connsiteY28" fmla="*/ 240783 h 411018"/>
              <a:gd name="connsiteX29" fmla="*/ 328103 w 536930"/>
              <a:gd name="connsiteY29" fmla="*/ 240783 h 411018"/>
              <a:gd name="connsiteX30" fmla="*/ 320980 w 536930"/>
              <a:gd name="connsiteY30" fmla="*/ 234084 h 411018"/>
              <a:gd name="connsiteX31" fmla="*/ 328103 w 536930"/>
              <a:gd name="connsiteY31" fmla="*/ 226990 h 411018"/>
              <a:gd name="connsiteX32" fmla="*/ 301194 w 536930"/>
              <a:gd name="connsiteY32" fmla="*/ 207927 h 411018"/>
              <a:gd name="connsiteX33" fmla="*/ 301194 w 536930"/>
              <a:gd name="connsiteY33" fmla="*/ 328814 h 411018"/>
              <a:gd name="connsiteX34" fmla="*/ 340551 w 536930"/>
              <a:gd name="connsiteY34" fmla="*/ 328814 h 411018"/>
              <a:gd name="connsiteX35" fmla="*/ 403199 w 536930"/>
              <a:gd name="connsiteY35" fmla="*/ 280459 h 411018"/>
              <a:gd name="connsiteX36" fmla="*/ 466249 w 536930"/>
              <a:gd name="connsiteY36" fmla="*/ 328814 h 411018"/>
              <a:gd name="connsiteX37" fmla="*/ 506409 w 536930"/>
              <a:gd name="connsiteY37" fmla="*/ 328814 h 411018"/>
              <a:gd name="connsiteX38" fmla="*/ 522472 w 536930"/>
              <a:gd name="connsiteY38" fmla="*/ 312696 h 411018"/>
              <a:gd name="connsiteX39" fmla="*/ 522472 w 536930"/>
              <a:gd name="connsiteY39" fmla="*/ 267162 h 411018"/>
              <a:gd name="connsiteX40" fmla="*/ 487935 w 536930"/>
              <a:gd name="connsiteY40" fmla="*/ 267162 h 411018"/>
              <a:gd name="connsiteX41" fmla="*/ 463438 w 536930"/>
              <a:gd name="connsiteY41" fmla="*/ 242984 h 411018"/>
              <a:gd name="connsiteX42" fmla="*/ 487935 w 536930"/>
              <a:gd name="connsiteY42" fmla="*/ 219210 h 411018"/>
              <a:gd name="connsiteX43" fmla="*/ 521669 w 536930"/>
              <a:gd name="connsiteY43" fmla="*/ 219210 h 411018"/>
              <a:gd name="connsiteX44" fmla="*/ 506409 w 536930"/>
              <a:gd name="connsiteY44" fmla="*/ 207927 h 411018"/>
              <a:gd name="connsiteX45" fmla="*/ 301194 w 536930"/>
              <a:gd name="connsiteY45" fmla="*/ 106381 h 411018"/>
              <a:gd name="connsiteX46" fmla="*/ 301194 w 536930"/>
              <a:gd name="connsiteY46" fmla="*/ 193823 h 411018"/>
              <a:gd name="connsiteX47" fmla="*/ 418058 w 536930"/>
              <a:gd name="connsiteY47" fmla="*/ 193823 h 411018"/>
              <a:gd name="connsiteX48" fmla="*/ 398380 w 536930"/>
              <a:gd name="connsiteY48" fmla="*/ 118873 h 411018"/>
              <a:gd name="connsiteX49" fmla="*/ 381915 w 536930"/>
              <a:gd name="connsiteY49" fmla="*/ 106381 h 411018"/>
              <a:gd name="connsiteX50" fmla="*/ 137593 w 536930"/>
              <a:gd name="connsiteY50" fmla="*/ 106321 h 411018"/>
              <a:gd name="connsiteX51" fmla="*/ 137191 w 536930"/>
              <a:gd name="connsiteY51" fmla="*/ 107128 h 411018"/>
              <a:gd name="connsiteX52" fmla="*/ 137191 w 536930"/>
              <a:gd name="connsiteY52" fmla="*/ 145820 h 411018"/>
              <a:gd name="connsiteX53" fmla="*/ 98215 w 536930"/>
              <a:gd name="connsiteY53" fmla="*/ 145820 h 411018"/>
              <a:gd name="connsiteX54" fmla="*/ 97813 w 536930"/>
              <a:gd name="connsiteY54" fmla="*/ 146626 h 411018"/>
              <a:gd name="connsiteX55" fmla="*/ 97813 w 536930"/>
              <a:gd name="connsiteY55" fmla="*/ 170405 h 411018"/>
              <a:gd name="connsiteX56" fmla="*/ 98215 w 536930"/>
              <a:gd name="connsiteY56" fmla="*/ 170808 h 411018"/>
              <a:gd name="connsiteX57" fmla="*/ 137191 w 536930"/>
              <a:gd name="connsiteY57" fmla="*/ 170808 h 411018"/>
              <a:gd name="connsiteX58" fmla="*/ 137191 w 536930"/>
              <a:gd name="connsiteY58" fmla="*/ 210306 h 411018"/>
              <a:gd name="connsiteX59" fmla="*/ 137593 w 536930"/>
              <a:gd name="connsiteY59" fmla="*/ 210306 h 411018"/>
              <a:gd name="connsiteX60" fmla="*/ 161702 w 536930"/>
              <a:gd name="connsiteY60" fmla="*/ 210306 h 411018"/>
              <a:gd name="connsiteX61" fmla="*/ 162104 w 536930"/>
              <a:gd name="connsiteY61" fmla="*/ 210306 h 411018"/>
              <a:gd name="connsiteX62" fmla="*/ 162104 w 536930"/>
              <a:gd name="connsiteY62" fmla="*/ 170808 h 411018"/>
              <a:gd name="connsiteX63" fmla="*/ 201080 w 536930"/>
              <a:gd name="connsiteY63" fmla="*/ 170808 h 411018"/>
              <a:gd name="connsiteX64" fmla="*/ 201482 w 536930"/>
              <a:gd name="connsiteY64" fmla="*/ 170405 h 411018"/>
              <a:gd name="connsiteX65" fmla="*/ 201482 w 536930"/>
              <a:gd name="connsiteY65" fmla="*/ 146626 h 411018"/>
              <a:gd name="connsiteX66" fmla="*/ 201080 w 536930"/>
              <a:gd name="connsiteY66" fmla="*/ 145820 h 411018"/>
              <a:gd name="connsiteX67" fmla="*/ 162104 w 536930"/>
              <a:gd name="connsiteY67" fmla="*/ 145820 h 411018"/>
              <a:gd name="connsiteX68" fmla="*/ 162104 w 536930"/>
              <a:gd name="connsiteY68" fmla="*/ 107128 h 411018"/>
              <a:gd name="connsiteX69" fmla="*/ 161702 w 536930"/>
              <a:gd name="connsiteY69" fmla="*/ 106321 h 411018"/>
              <a:gd name="connsiteX70" fmla="*/ 137593 w 536930"/>
              <a:gd name="connsiteY70" fmla="*/ 92215 h 411018"/>
              <a:gd name="connsiteX71" fmla="*/ 161702 w 536930"/>
              <a:gd name="connsiteY71" fmla="*/ 92215 h 411018"/>
              <a:gd name="connsiteX72" fmla="*/ 176569 w 536930"/>
              <a:gd name="connsiteY72" fmla="*/ 107128 h 411018"/>
              <a:gd name="connsiteX73" fmla="*/ 176569 w 536930"/>
              <a:gd name="connsiteY73" fmla="*/ 131713 h 411018"/>
              <a:gd name="connsiteX74" fmla="*/ 201080 w 536930"/>
              <a:gd name="connsiteY74" fmla="*/ 131713 h 411018"/>
              <a:gd name="connsiteX75" fmla="*/ 215947 w 536930"/>
              <a:gd name="connsiteY75" fmla="*/ 146626 h 411018"/>
              <a:gd name="connsiteX76" fmla="*/ 215947 w 536930"/>
              <a:gd name="connsiteY76" fmla="*/ 170405 h 411018"/>
              <a:gd name="connsiteX77" fmla="*/ 201080 w 536930"/>
              <a:gd name="connsiteY77" fmla="*/ 185318 h 411018"/>
              <a:gd name="connsiteX78" fmla="*/ 176569 w 536930"/>
              <a:gd name="connsiteY78" fmla="*/ 185318 h 411018"/>
              <a:gd name="connsiteX79" fmla="*/ 176569 w 536930"/>
              <a:gd name="connsiteY79" fmla="*/ 210306 h 411018"/>
              <a:gd name="connsiteX80" fmla="*/ 161702 w 536930"/>
              <a:gd name="connsiteY80" fmla="*/ 224816 h 411018"/>
              <a:gd name="connsiteX81" fmla="*/ 137593 w 536930"/>
              <a:gd name="connsiteY81" fmla="*/ 224816 h 411018"/>
              <a:gd name="connsiteX82" fmla="*/ 122726 w 536930"/>
              <a:gd name="connsiteY82" fmla="*/ 210306 h 411018"/>
              <a:gd name="connsiteX83" fmla="*/ 122726 w 536930"/>
              <a:gd name="connsiteY83" fmla="*/ 185318 h 411018"/>
              <a:gd name="connsiteX84" fmla="*/ 98215 w 536930"/>
              <a:gd name="connsiteY84" fmla="*/ 185318 h 411018"/>
              <a:gd name="connsiteX85" fmla="*/ 83348 w 536930"/>
              <a:gd name="connsiteY85" fmla="*/ 170405 h 411018"/>
              <a:gd name="connsiteX86" fmla="*/ 83348 w 536930"/>
              <a:gd name="connsiteY86" fmla="*/ 146626 h 411018"/>
              <a:gd name="connsiteX87" fmla="*/ 98215 w 536930"/>
              <a:gd name="connsiteY87" fmla="*/ 131713 h 411018"/>
              <a:gd name="connsiteX88" fmla="*/ 122726 w 536930"/>
              <a:gd name="connsiteY88" fmla="*/ 131713 h 411018"/>
              <a:gd name="connsiteX89" fmla="*/ 122726 w 536930"/>
              <a:gd name="connsiteY89" fmla="*/ 107128 h 411018"/>
              <a:gd name="connsiteX90" fmla="*/ 137593 w 536930"/>
              <a:gd name="connsiteY90" fmla="*/ 92215 h 411018"/>
              <a:gd name="connsiteX91" fmla="*/ 37750 w 536930"/>
              <a:gd name="connsiteY91" fmla="*/ 55608 h 411018"/>
              <a:gd name="connsiteX92" fmla="*/ 14457 w 536930"/>
              <a:gd name="connsiteY92" fmla="*/ 78980 h 411018"/>
              <a:gd name="connsiteX93" fmla="*/ 14457 w 536930"/>
              <a:gd name="connsiteY93" fmla="*/ 305443 h 411018"/>
              <a:gd name="connsiteX94" fmla="*/ 37750 w 536930"/>
              <a:gd name="connsiteY94" fmla="*/ 328814 h 411018"/>
              <a:gd name="connsiteX95" fmla="*/ 67869 w 536930"/>
              <a:gd name="connsiteY95" fmla="*/ 328814 h 411018"/>
              <a:gd name="connsiteX96" fmla="*/ 142164 w 536930"/>
              <a:gd name="connsiteY96" fmla="*/ 261520 h 411018"/>
              <a:gd name="connsiteX97" fmla="*/ 216458 w 536930"/>
              <a:gd name="connsiteY97" fmla="*/ 328814 h 411018"/>
              <a:gd name="connsiteX98" fmla="*/ 260232 w 536930"/>
              <a:gd name="connsiteY98" fmla="*/ 328814 h 411018"/>
              <a:gd name="connsiteX99" fmla="*/ 286737 w 536930"/>
              <a:gd name="connsiteY99" fmla="*/ 328814 h 411018"/>
              <a:gd name="connsiteX100" fmla="*/ 286737 w 536930"/>
              <a:gd name="connsiteY100" fmla="*/ 78980 h 411018"/>
              <a:gd name="connsiteX101" fmla="*/ 263445 w 536930"/>
              <a:gd name="connsiteY101" fmla="*/ 55608 h 411018"/>
              <a:gd name="connsiteX102" fmla="*/ 150597 w 536930"/>
              <a:gd name="connsiteY102" fmla="*/ 14507 h 411018"/>
              <a:gd name="connsiteX103" fmla="*/ 116462 w 536930"/>
              <a:gd name="connsiteY103" fmla="*/ 41505 h 411018"/>
              <a:gd name="connsiteX104" fmla="*/ 184733 w 536930"/>
              <a:gd name="connsiteY104" fmla="*/ 41505 h 411018"/>
              <a:gd name="connsiteX105" fmla="*/ 150597 w 536930"/>
              <a:gd name="connsiteY105" fmla="*/ 14507 h 411018"/>
              <a:gd name="connsiteX106" fmla="*/ 150597 w 536930"/>
              <a:gd name="connsiteY106" fmla="*/ 0 h 411018"/>
              <a:gd name="connsiteX107" fmla="*/ 199190 w 536930"/>
              <a:gd name="connsiteY107" fmla="*/ 41505 h 411018"/>
              <a:gd name="connsiteX108" fmla="*/ 263445 w 536930"/>
              <a:gd name="connsiteY108" fmla="*/ 41505 h 411018"/>
              <a:gd name="connsiteX109" fmla="*/ 301194 w 536930"/>
              <a:gd name="connsiteY109" fmla="*/ 78980 h 411018"/>
              <a:gd name="connsiteX110" fmla="*/ 301194 w 536930"/>
              <a:gd name="connsiteY110" fmla="*/ 92278 h 411018"/>
              <a:gd name="connsiteX111" fmla="*/ 381915 w 536930"/>
              <a:gd name="connsiteY111" fmla="*/ 92278 h 411018"/>
              <a:gd name="connsiteX112" fmla="*/ 412034 w 536930"/>
              <a:gd name="connsiteY112" fmla="*/ 115246 h 411018"/>
              <a:gd name="connsiteX113" fmla="*/ 432917 w 536930"/>
              <a:gd name="connsiteY113" fmla="*/ 193823 h 411018"/>
              <a:gd name="connsiteX114" fmla="*/ 506409 w 536930"/>
              <a:gd name="connsiteY114" fmla="*/ 193823 h 411018"/>
              <a:gd name="connsiteX115" fmla="*/ 536930 w 536930"/>
              <a:gd name="connsiteY115" fmla="*/ 224045 h 411018"/>
              <a:gd name="connsiteX116" fmla="*/ 536930 w 536930"/>
              <a:gd name="connsiteY116" fmla="*/ 312696 h 411018"/>
              <a:gd name="connsiteX117" fmla="*/ 506409 w 536930"/>
              <a:gd name="connsiteY117" fmla="*/ 343321 h 411018"/>
              <a:gd name="connsiteX118" fmla="*/ 468257 w 536930"/>
              <a:gd name="connsiteY118" fmla="*/ 343321 h 411018"/>
              <a:gd name="connsiteX119" fmla="*/ 468257 w 536930"/>
              <a:gd name="connsiteY119" fmla="*/ 345739 h 411018"/>
              <a:gd name="connsiteX120" fmla="*/ 403199 w 536930"/>
              <a:gd name="connsiteY120" fmla="*/ 411018 h 411018"/>
              <a:gd name="connsiteX121" fmla="*/ 338141 w 536930"/>
              <a:gd name="connsiteY121" fmla="*/ 345739 h 411018"/>
              <a:gd name="connsiteX122" fmla="*/ 338543 w 536930"/>
              <a:gd name="connsiteY122" fmla="*/ 343321 h 411018"/>
              <a:gd name="connsiteX123" fmla="*/ 301194 w 536930"/>
              <a:gd name="connsiteY123" fmla="*/ 343321 h 411018"/>
              <a:gd name="connsiteX124" fmla="*/ 260232 w 536930"/>
              <a:gd name="connsiteY124" fmla="*/ 343321 h 411018"/>
              <a:gd name="connsiteX125" fmla="*/ 216458 w 536930"/>
              <a:gd name="connsiteY125" fmla="*/ 343321 h 411018"/>
              <a:gd name="connsiteX126" fmla="*/ 142164 w 536930"/>
              <a:gd name="connsiteY126" fmla="*/ 411018 h 411018"/>
              <a:gd name="connsiteX127" fmla="*/ 67869 w 536930"/>
              <a:gd name="connsiteY127" fmla="*/ 343321 h 411018"/>
              <a:gd name="connsiteX128" fmla="*/ 37750 w 536930"/>
              <a:gd name="connsiteY128" fmla="*/ 343321 h 411018"/>
              <a:gd name="connsiteX129" fmla="*/ 0 w 536930"/>
              <a:gd name="connsiteY129" fmla="*/ 305443 h 411018"/>
              <a:gd name="connsiteX130" fmla="*/ 0 w 536930"/>
              <a:gd name="connsiteY130" fmla="*/ 78980 h 411018"/>
              <a:gd name="connsiteX131" fmla="*/ 37750 w 536930"/>
              <a:gd name="connsiteY131" fmla="*/ 41505 h 411018"/>
              <a:gd name="connsiteX132" fmla="*/ 102406 w 536930"/>
              <a:gd name="connsiteY132" fmla="*/ 41505 h 411018"/>
              <a:gd name="connsiteX133" fmla="*/ 150597 w 536930"/>
              <a:gd name="connsiteY133" fmla="*/ 0 h 411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</a:cxnLst>
            <a:rect l="l" t="t" r="r" b="b"/>
            <a:pathLst>
              <a:path w="536930" h="411018">
                <a:moveTo>
                  <a:pt x="402831" y="322752"/>
                </a:moveTo>
                <a:cubicBezTo>
                  <a:pt x="415033" y="322752"/>
                  <a:pt x="425201" y="332210"/>
                  <a:pt x="425201" y="344033"/>
                </a:cubicBezTo>
                <a:cubicBezTo>
                  <a:pt x="425201" y="355461"/>
                  <a:pt x="415033" y="364919"/>
                  <a:pt x="402831" y="364919"/>
                </a:cubicBezTo>
                <a:cubicBezTo>
                  <a:pt x="391036" y="364919"/>
                  <a:pt x="381274" y="355461"/>
                  <a:pt x="381274" y="344033"/>
                </a:cubicBezTo>
                <a:cubicBezTo>
                  <a:pt x="381274" y="332210"/>
                  <a:pt x="391036" y="322752"/>
                  <a:pt x="402831" y="322752"/>
                </a:cubicBezTo>
                <a:close/>
                <a:moveTo>
                  <a:pt x="141474" y="313886"/>
                </a:moveTo>
                <a:cubicBezTo>
                  <a:pt x="153297" y="313886"/>
                  <a:pt x="162755" y="323648"/>
                  <a:pt x="162755" y="335850"/>
                </a:cubicBezTo>
                <a:cubicBezTo>
                  <a:pt x="162755" y="348052"/>
                  <a:pt x="153297" y="357813"/>
                  <a:pt x="141474" y="357813"/>
                </a:cubicBezTo>
                <a:cubicBezTo>
                  <a:pt x="129652" y="357813"/>
                  <a:pt x="120588" y="348052"/>
                  <a:pt x="120588" y="335850"/>
                </a:cubicBezTo>
                <a:cubicBezTo>
                  <a:pt x="120588" y="323648"/>
                  <a:pt x="129652" y="313886"/>
                  <a:pt x="141474" y="313886"/>
                </a:cubicBezTo>
                <a:close/>
                <a:moveTo>
                  <a:pt x="403199" y="294563"/>
                </a:moveTo>
                <a:cubicBezTo>
                  <a:pt x="375489" y="294563"/>
                  <a:pt x="352599" y="317532"/>
                  <a:pt x="352599" y="345739"/>
                </a:cubicBezTo>
                <a:cubicBezTo>
                  <a:pt x="352599" y="373543"/>
                  <a:pt x="375489" y="396915"/>
                  <a:pt x="403199" y="396915"/>
                </a:cubicBezTo>
                <a:cubicBezTo>
                  <a:pt x="431311" y="396915"/>
                  <a:pt x="454201" y="373543"/>
                  <a:pt x="454201" y="345739"/>
                </a:cubicBezTo>
                <a:cubicBezTo>
                  <a:pt x="454201" y="317532"/>
                  <a:pt x="431311" y="294563"/>
                  <a:pt x="403199" y="294563"/>
                </a:cubicBezTo>
                <a:close/>
                <a:moveTo>
                  <a:pt x="142164" y="275624"/>
                </a:moveTo>
                <a:cubicBezTo>
                  <a:pt x="108832" y="275624"/>
                  <a:pt x="81925" y="303025"/>
                  <a:pt x="81925" y="336068"/>
                </a:cubicBezTo>
                <a:cubicBezTo>
                  <a:pt x="81925" y="369513"/>
                  <a:pt x="108832" y="396915"/>
                  <a:pt x="142164" y="396915"/>
                </a:cubicBezTo>
                <a:cubicBezTo>
                  <a:pt x="175094" y="396915"/>
                  <a:pt x="202403" y="369513"/>
                  <a:pt x="202403" y="336068"/>
                </a:cubicBezTo>
                <a:cubicBezTo>
                  <a:pt x="202403" y="303025"/>
                  <a:pt x="175094" y="275624"/>
                  <a:pt x="142164" y="275624"/>
                </a:cubicBezTo>
                <a:close/>
                <a:moveTo>
                  <a:pt x="487935" y="233313"/>
                </a:moveTo>
                <a:cubicBezTo>
                  <a:pt x="482313" y="233313"/>
                  <a:pt x="478297" y="237746"/>
                  <a:pt x="478297" y="242984"/>
                </a:cubicBezTo>
                <a:cubicBezTo>
                  <a:pt x="478297" y="248626"/>
                  <a:pt x="482313" y="253058"/>
                  <a:pt x="487935" y="253058"/>
                </a:cubicBezTo>
                <a:lnTo>
                  <a:pt x="520063" y="253058"/>
                </a:lnTo>
                <a:lnTo>
                  <a:pt x="520063" y="233313"/>
                </a:lnTo>
                <a:close/>
                <a:moveTo>
                  <a:pt x="328103" y="226990"/>
                </a:moveTo>
                <a:lnTo>
                  <a:pt x="360946" y="226990"/>
                </a:lnTo>
                <a:cubicBezTo>
                  <a:pt x="364903" y="226990"/>
                  <a:pt x="368464" y="230143"/>
                  <a:pt x="368464" y="234084"/>
                </a:cubicBezTo>
                <a:cubicBezTo>
                  <a:pt x="368464" y="237630"/>
                  <a:pt x="364903" y="240783"/>
                  <a:pt x="360946" y="240783"/>
                </a:cubicBezTo>
                <a:lnTo>
                  <a:pt x="328103" y="240783"/>
                </a:lnTo>
                <a:cubicBezTo>
                  <a:pt x="324146" y="240783"/>
                  <a:pt x="320980" y="237630"/>
                  <a:pt x="320980" y="234084"/>
                </a:cubicBezTo>
                <a:cubicBezTo>
                  <a:pt x="320980" y="230143"/>
                  <a:pt x="324146" y="226990"/>
                  <a:pt x="328103" y="226990"/>
                </a:cubicBezTo>
                <a:close/>
                <a:moveTo>
                  <a:pt x="301194" y="207927"/>
                </a:moveTo>
                <a:lnTo>
                  <a:pt x="301194" y="328814"/>
                </a:lnTo>
                <a:lnTo>
                  <a:pt x="340551" y="328814"/>
                </a:lnTo>
                <a:cubicBezTo>
                  <a:pt x="348181" y="301010"/>
                  <a:pt x="373481" y="280459"/>
                  <a:pt x="403199" y="280459"/>
                </a:cubicBezTo>
                <a:cubicBezTo>
                  <a:pt x="433720" y="280459"/>
                  <a:pt x="458619" y="301010"/>
                  <a:pt x="466249" y="328814"/>
                </a:cubicBezTo>
                <a:lnTo>
                  <a:pt x="506409" y="328814"/>
                </a:lnTo>
                <a:cubicBezTo>
                  <a:pt x="515645" y="328814"/>
                  <a:pt x="522472" y="321561"/>
                  <a:pt x="522472" y="312696"/>
                </a:cubicBezTo>
                <a:lnTo>
                  <a:pt x="522472" y="267162"/>
                </a:lnTo>
                <a:lnTo>
                  <a:pt x="487935" y="267162"/>
                </a:lnTo>
                <a:cubicBezTo>
                  <a:pt x="474683" y="267162"/>
                  <a:pt x="463438" y="256282"/>
                  <a:pt x="463438" y="242984"/>
                </a:cubicBezTo>
                <a:cubicBezTo>
                  <a:pt x="463438" y="230090"/>
                  <a:pt x="474683" y="219210"/>
                  <a:pt x="487935" y="219210"/>
                </a:cubicBezTo>
                <a:lnTo>
                  <a:pt x="521669" y="219210"/>
                </a:lnTo>
                <a:cubicBezTo>
                  <a:pt x="519661" y="212762"/>
                  <a:pt x="514039" y="207927"/>
                  <a:pt x="506409" y="207927"/>
                </a:cubicBezTo>
                <a:close/>
                <a:moveTo>
                  <a:pt x="301194" y="106381"/>
                </a:moveTo>
                <a:lnTo>
                  <a:pt x="301194" y="193823"/>
                </a:lnTo>
                <a:lnTo>
                  <a:pt x="418058" y="193823"/>
                </a:lnTo>
                <a:lnTo>
                  <a:pt x="398380" y="118873"/>
                </a:lnTo>
                <a:cubicBezTo>
                  <a:pt x="396774" y="111620"/>
                  <a:pt x="389947" y="106381"/>
                  <a:pt x="381915" y="106381"/>
                </a:cubicBezTo>
                <a:close/>
                <a:moveTo>
                  <a:pt x="137593" y="106321"/>
                </a:moveTo>
                <a:cubicBezTo>
                  <a:pt x="137191" y="106321"/>
                  <a:pt x="137191" y="106725"/>
                  <a:pt x="137191" y="107128"/>
                </a:cubicBezTo>
                <a:lnTo>
                  <a:pt x="137191" y="145820"/>
                </a:lnTo>
                <a:lnTo>
                  <a:pt x="98215" y="145820"/>
                </a:lnTo>
                <a:cubicBezTo>
                  <a:pt x="97813" y="145820"/>
                  <a:pt x="97813" y="146223"/>
                  <a:pt x="97813" y="146626"/>
                </a:cubicBezTo>
                <a:lnTo>
                  <a:pt x="97813" y="170405"/>
                </a:lnTo>
                <a:cubicBezTo>
                  <a:pt x="97813" y="170808"/>
                  <a:pt x="97813" y="170808"/>
                  <a:pt x="98215" y="170808"/>
                </a:cubicBezTo>
                <a:lnTo>
                  <a:pt x="137191" y="170808"/>
                </a:lnTo>
                <a:lnTo>
                  <a:pt x="137191" y="210306"/>
                </a:lnTo>
                <a:cubicBezTo>
                  <a:pt x="137191" y="210306"/>
                  <a:pt x="137191" y="210306"/>
                  <a:pt x="137593" y="210306"/>
                </a:cubicBezTo>
                <a:lnTo>
                  <a:pt x="161702" y="210306"/>
                </a:lnTo>
                <a:cubicBezTo>
                  <a:pt x="161702" y="210306"/>
                  <a:pt x="162104" y="210306"/>
                  <a:pt x="162104" y="210306"/>
                </a:cubicBezTo>
                <a:lnTo>
                  <a:pt x="162104" y="170808"/>
                </a:lnTo>
                <a:lnTo>
                  <a:pt x="201080" y="170808"/>
                </a:lnTo>
                <a:cubicBezTo>
                  <a:pt x="201080" y="170808"/>
                  <a:pt x="201482" y="170808"/>
                  <a:pt x="201482" y="170405"/>
                </a:cubicBezTo>
                <a:lnTo>
                  <a:pt x="201482" y="146626"/>
                </a:lnTo>
                <a:cubicBezTo>
                  <a:pt x="201482" y="146223"/>
                  <a:pt x="201080" y="145820"/>
                  <a:pt x="201080" y="145820"/>
                </a:cubicBezTo>
                <a:lnTo>
                  <a:pt x="162104" y="145820"/>
                </a:lnTo>
                <a:lnTo>
                  <a:pt x="162104" y="107128"/>
                </a:lnTo>
                <a:cubicBezTo>
                  <a:pt x="162104" y="106725"/>
                  <a:pt x="161702" y="106321"/>
                  <a:pt x="161702" y="106321"/>
                </a:cubicBezTo>
                <a:close/>
                <a:moveTo>
                  <a:pt x="137593" y="92215"/>
                </a:moveTo>
                <a:lnTo>
                  <a:pt x="161702" y="92215"/>
                </a:lnTo>
                <a:cubicBezTo>
                  <a:pt x="169738" y="92215"/>
                  <a:pt x="176569" y="98664"/>
                  <a:pt x="176569" y="107128"/>
                </a:cubicBezTo>
                <a:lnTo>
                  <a:pt x="176569" y="131713"/>
                </a:lnTo>
                <a:lnTo>
                  <a:pt x="201080" y="131713"/>
                </a:lnTo>
                <a:cubicBezTo>
                  <a:pt x="209116" y="131713"/>
                  <a:pt x="215947" y="138565"/>
                  <a:pt x="215947" y="146626"/>
                </a:cubicBezTo>
                <a:lnTo>
                  <a:pt x="215947" y="170405"/>
                </a:lnTo>
                <a:cubicBezTo>
                  <a:pt x="215947" y="178869"/>
                  <a:pt x="209116" y="185318"/>
                  <a:pt x="201080" y="185318"/>
                </a:cubicBezTo>
                <a:lnTo>
                  <a:pt x="176569" y="185318"/>
                </a:lnTo>
                <a:lnTo>
                  <a:pt x="176569" y="210306"/>
                </a:lnTo>
                <a:cubicBezTo>
                  <a:pt x="176569" y="217964"/>
                  <a:pt x="169738" y="224816"/>
                  <a:pt x="161702" y="224816"/>
                </a:cubicBezTo>
                <a:lnTo>
                  <a:pt x="137593" y="224816"/>
                </a:lnTo>
                <a:cubicBezTo>
                  <a:pt x="129557" y="224816"/>
                  <a:pt x="122726" y="217964"/>
                  <a:pt x="122726" y="210306"/>
                </a:cubicBezTo>
                <a:lnTo>
                  <a:pt x="122726" y="185318"/>
                </a:lnTo>
                <a:lnTo>
                  <a:pt x="98215" y="185318"/>
                </a:lnTo>
                <a:cubicBezTo>
                  <a:pt x="90179" y="185318"/>
                  <a:pt x="83348" y="178869"/>
                  <a:pt x="83348" y="170405"/>
                </a:cubicBezTo>
                <a:lnTo>
                  <a:pt x="83348" y="146626"/>
                </a:lnTo>
                <a:cubicBezTo>
                  <a:pt x="83348" y="138565"/>
                  <a:pt x="90179" y="131713"/>
                  <a:pt x="98215" y="131713"/>
                </a:cubicBezTo>
                <a:lnTo>
                  <a:pt x="122726" y="131713"/>
                </a:lnTo>
                <a:lnTo>
                  <a:pt x="122726" y="107128"/>
                </a:lnTo>
                <a:cubicBezTo>
                  <a:pt x="122726" y="98664"/>
                  <a:pt x="129557" y="92215"/>
                  <a:pt x="137593" y="92215"/>
                </a:cubicBezTo>
                <a:close/>
                <a:moveTo>
                  <a:pt x="37750" y="55608"/>
                </a:moveTo>
                <a:cubicBezTo>
                  <a:pt x="24899" y="55608"/>
                  <a:pt x="14457" y="66488"/>
                  <a:pt x="14457" y="78980"/>
                </a:cubicBezTo>
                <a:lnTo>
                  <a:pt x="14457" y="305443"/>
                </a:lnTo>
                <a:cubicBezTo>
                  <a:pt x="14457" y="318338"/>
                  <a:pt x="24899" y="328814"/>
                  <a:pt x="37750" y="328814"/>
                </a:cubicBezTo>
                <a:lnTo>
                  <a:pt x="67869" y="328814"/>
                </a:lnTo>
                <a:cubicBezTo>
                  <a:pt x="71483" y="290936"/>
                  <a:pt x="103611" y="261520"/>
                  <a:pt x="142164" y="261520"/>
                </a:cubicBezTo>
                <a:cubicBezTo>
                  <a:pt x="180717" y="261520"/>
                  <a:pt x="212844" y="290936"/>
                  <a:pt x="216458" y="328814"/>
                </a:cubicBezTo>
                <a:lnTo>
                  <a:pt x="260232" y="328814"/>
                </a:lnTo>
                <a:lnTo>
                  <a:pt x="286737" y="328814"/>
                </a:lnTo>
                <a:lnTo>
                  <a:pt x="286737" y="78980"/>
                </a:lnTo>
                <a:cubicBezTo>
                  <a:pt x="286737" y="66488"/>
                  <a:pt x="276296" y="55608"/>
                  <a:pt x="263445" y="55608"/>
                </a:cubicBezTo>
                <a:close/>
                <a:moveTo>
                  <a:pt x="150597" y="14507"/>
                </a:moveTo>
                <a:cubicBezTo>
                  <a:pt x="134132" y="14507"/>
                  <a:pt x="120478" y="25789"/>
                  <a:pt x="116462" y="41505"/>
                </a:cubicBezTo>
                <a:lnTo>
                  <a:pt x="184733" y="41505"/>
                </a:lnTo>
                <a:cubicBezTo>
                  <a:pt x="181118" y="25789"/>
                  <a:pt x="167062" y="14507"/>
                  <a:pt x="150597" y="14507"/>
                </a:cubicBezTo>
                <a:close/>
                <a:moveTo>
                  <a:pt x="150597" y="0"/>
                </a:moveTo>
                <a:cubicBezTo>
                  <a:pt x="175094" y="0"/>
                  <a:pt x="195174" y="18133"/>
                  <a:pt x="199190" y="41505"/>
                </a:cubicBezTo>
                <a:lnTo>
                  <a:pt x="263445" y="41505"/>
                </a:lnTo>
                <a:cubicBezTo>
                  <a:pt x="283926" y="41505"/>
                  <a:pt x="301194" y="58429"/>
                  <a:pt x="301194" y="78980"/>
                </a:cubicBezTo>
                <a:lnTo>
                  <a:pt x="301194" y="92278"/>
                </a:lnTo>
                <a:lnTo>
                  <a:pt x="381915" y="92278"/>
                </a:lnTo>
                <a:cubicBezTo>
                  <a:pt x="396372" y="92278"/>
                  <a:pt x="408420" y="101546"/>
                  <a:pt x="412034" y="115246"/>
                </a:cubicBezTo>
                <a:lnTo>
                  <a:pt x="432917" y="193823"/>
                </a:lnTo>
                <a:lnTo>
                  <a:pt x="506409" y="193823"/>
                </a:lnTo>
                <a:cubicBezTo>
                  <a:pt x="523275" y="193823"/>
                  <a:pt x="536930" y="207524"/>
                  <a:pt x="536930" y="224045"/>
                </a:cubicBezTo>
                <a:lnTo>
                  <a:pt x="536930" y="312696"/>
                </a:lnTo>
                <a:cubicBezTo>
                  <a:pt x="536930" y="329620"/>
                  <a:pt x="523275" y="343321"/>
                  <a:pt x="506409" y="343321"/>
                </a:cubicBezTo>
                <a:lnTo>
                  <a:pt x="468257" y="343321"/>
                </a:lnTo>
                <a:cubicBezTo>
                  <a:pt x="468257" y="343724"/>
                  <a:pt x="468257" y="344933"/>
                  <a:pt x="468257" y="345739"/>
                </a:cubicBezTo>
                <a:cubicBezTo>
                  <a:pt x="468257" y="381602"/>
                  <a:pt x="439343" y="411018"/>
                  <a:pt x="403199" y="411018"/>
                </a:cubicBezTo>
                <a:cubicBezTo>
                  <a:pt x="367457" y="411018"/>
                  <a:pt x="338141" y="381602"/>
                  <a:pt x="338141" y="345739"/>
                </a:cubicBezTo>
                <a:cubicBezTo>
                  <a:pt x="338141" y="344933"/>
                  <a:pt x="338543" y="343724"/>
                  <a:pt x="338543" y="343321"/>
                </a:cubicBezTo>
                <a:lnTo>
                  <a:pt x="301194" y="343321"/>
                </a:lnTo>
                <a:lnTo>
                  <a:pt x="260232" y="343321"/>
                </a:lnTo>
                <a:lnTo>
                  <a:pt x="216458" y="343321"/>
                </a:lnTo>
                <a:cubicBezTo>
                  <a:pt x="212844" y="381199"/>
                  <a:pt x="180717" y="411018"/>
                  <a:pt x="142164" y="411018"/>
                </a:cubicBezTo>
                <a:cubicBezTo>
                  <a:pt x="103611" y="411018"/>
                  <a:pt x="71483" y="381199"/>
                  <a:pt x="67869" y="343321"/>
                </a:cubicBezTo>
                <a:lnTo>
                  <a:pt x="37750" y="343321"/>
                </a:lnTo>
                <a:cubicBezTo>
                  <a:pt x="17268" y="343321"/>
                  <a:pt x="0" y="326397"/>
                  <a:pt x="0" y="305443"/>
                </a:cubicBezTo>
                <a:lnTo>
                  <a:pt x="0" y="78980"/>
                </a:lnTo>
                <a:cubicBezTo>
                  <a:pt x="0" y="58429"/>
                  <a:pt x="17268" y="41505"/>
                  <a:pt x="37750" y="41505"/>
                </a:cubicBezTo>
                <a:lnTo>
                  <a:pt x="102406" y="41505"/>
                </a:lnTo>
                <a:cubicBezTo>
                  <a:pt x="106020" y="18133"/>
                  <a:pt x="126100" y="0"/>
                  <a:pt x="150597" y="0"/>
                </a:cubicBezTo>
                <a:close/>
              </a:path>
            </a:pathLst>
          </a:custGeom>
          <a:solidFill>
            <a:srgbClr val="F1F6F8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dirty="0">
              <a:latin typeface="Poppins" panose="000005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8E02C7F-D94D-4271-80E1-F82328DC37C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6130" y="10652553"/>
            <a:ext cx="2705700" cy="306344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7606B88-863A-4CA9-97A1-4B0B06B8EAA5}"/>
              </a:ext>
            </a:extLst>
          </p:cNvPr>
          <p:cNvSpPr txBox="1"/>
          <p:nvPr/>
        </p:nvSpPr>
        <p:spPr>
          <a:xfrm>
            <a:off x="6092825" y="759429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th-TH" sz="4800" dirty="0"/>
              <a:t>ประชุมกำหนดอัตราค่าบริการที่เกี่ยวข้องกับการใช้สิทธิประกัน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71B808-28A8-DE07-E397-C560BF06607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317" y="3244579"/>
            <a:ext cx="8426017" cy="6318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52898A4-37BA-EA53-68DD-B886CC2077D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3433" y="3244579"/>
            <a:ext cx="8426016" cy="6318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8481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81">
            <a:extLst>
              <a:ext uri="{FF2B5EF4-FFF2-40B4-BE49-F238E27FC236}">
                <a16:creationId xmlns:a16="http://schemas.microsoft.com/office/drawing/2014/main" id="{85FDE0A5-244F-44D1-B2C5-3ED0A7E9055A}"/>
              </a:ext>
            </a:extLst>
          </p:cNvPr>
          <p:cNvSpPr>
            <a:spLocks/>
          </p:cNvSpPr>
          <p:nvPr/>
        </p:nvSpPr>
        <p:spPr bwMode="auto">
          <a:xfrm>
            <a:off x="21416130" y="576655"/>
            <a:ext cx="2759075" cy="2389188"/>
          </a:xfrm>
          <a:custGeom>
            <a:avLst/>
            <a:gdLst>
              <a:gd name="T0" fmla="*/ 906 w 3626"/>
              <a:gd name="T1" fmla="*/ 0 h 3140"/>
              <a:gd name="T2" fmla="*/ 0 w 3626"/>
              <a:gd name="T3" fmla="*/ 1570 h 3140"/>
              <a:gd name="T4" fmla="*/ 906 w 3626"/>
              <a:gd name="T5" fmla="*/ 3140 h 3140"/>
              <a:gd name="T6" fmla="*/ 2719 w 3626"/>
              <a:gd name="T7" fmla="*/ 3140 h 3140"/>
              <a:gd name="T8" fmla="*/ 3626 w 3626"/>
              <a:gd name="T9" fmla="*/ 1570 h 3140"/>
              <a:gd name="T10" fmla="*/ 2719 w 3626"/>
              <a:gd name="T11" fmla="*/ 0 h 3140"/>
              <a:gd name="T12" fmla="*/ 906 w 3626"/>
              <a:gd name="T13" fmla="*/ 0 h 3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626" h="3140">
                <a:moveTo>
                  <a:pt x="906" y="0"/>
                </a:moveTo>
                <a:lnTo>
                  <a:pt x="0" y="1570"/>
                </a:lnTo>
                <a:lnTo>
                  <a:pt x="906" y="3140"/>
                </a:lnTo>
                <a:lnTo>
                  <a:pt x="2719" y="3140"/>
                </a:lnTo>
                <a:lnTo>
                  <a:pt x="3626" y="1570"/>
                </a:lnTo>
                <a:lnTo>
                  <a:pt x="2719" y="0"/>
                </a:lnTo>
                <a:lnTo>
                  <a:pt x="906" y="0"/>
                </a:lnTo>
                <a:close/>
              </a:path>
            </a:pathLst>
          </a:custGeom>
          <a:gradFill>
            <a:gsLst>
              <a:gs pos="51000">
                <a:srgbClr val="FDB1AC"/>
              </a:gs>
              <a:gs pos="100000">
                <a:srgbClr val="FF8C87"/>
              </a:gs>
            </a:gsLst>
            <a:lin ang="21594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Poppins" panose="00000500000000000000" pitchFamily="2" charset="0"/>
            </a:endParaRPr>
          </a:p>
        </p:txBody>
      </p:sp>
      <p:sp>
        <p:nvSpPr>
          <p:cNvPr id="4" name="Freeform 48">
            <a:extLst>
              <a:ext uri="{FF2B5EF4-FFF2-40B4-BE49-F238E27FC236}">
                <a16:creationId xmlns:a16="http://schemas.microsoft.com/office/drawing/2014/main" id="{CF46B1A3-8ADE-47E0-B8F6-7DC9841B1E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15058" y="1223619"/>
            <a:ext cx="1386367" cy="1061259"/>
          </a:xfrm>
          <a:custGeom>
            <a:avLst/>
            <a:gdLst>
              <a:gd name="connsiteX0" fmla="*/ 402831 w 536930"/>
              <a:gd name="connsiteY0" fmla="*/ 322752 h 411018"/>
              <a:gd name="connsiteX1" fmla="*/ 425201 w 536930"/>
              <a:gd name="connsiteY1" fmla="*/ 344033 h 411018"/>
              <a:gd name="connsiteX2" fmla="*/ 402831 w 536930"/>
              <a:gd name="connsiteY2" fmla="*/ 364919 h 411018"/>
              <a:gd name="connsiteX3" fmla="*/ 381274 w 536930"/>
              <a:gd name="connsiteY3" fmla="*/ 344033 h 411018"/>
              <a:gd name="connsiteX4" fmla="*/ 402831 w 536930"/>
              <a:gd name="connsiteY4" fmla="*/ 322752 h 411018"/>
              <a:gd name="connsiteX5" fmla="*/ 141474 w 536930"/>
              <a:gd name="connsiteY5" fmla="*/ 313886 h 411018"/>
              <a:gd name="connsiteX6" fmla="*/ 162755 w 536930"/>
              <a:gd name="connsiteY6" fmla="*/ 335850 h 411018"/>
              <a:gd name="connsiteX7" fmla="*/ 141474 w 536930"/>
              <a:gd name="connsiteY7" fmla="*/ 357813 h 411018"/>
              <a:gd name="connsiteX8" fmla="*/ 120588 w 536930"/>
              <a:gd name="connsiteY8" fmla="*/ 335850 h 411018"/>
              <a:gd name="connsiteX9" fmla="*/ 141474 w 536930"/>
              <a:gd name="connsiteY9" fmla="*/ 313886 h 411018"/>
              <a:gd name="connsiteX10" fmla="*/ 403199 w 536930"/>
              <a:gd name="connsiteY10" fmla="*/ 294563 h 411018"/>
              <a:gd name="connsiteX11" fmla="*/ 352599 w 536930"/>
              <a:gd name="connsiteY11" fmla="*/ 345739 h 411018"/>
              <a:gd name="connsiteX12" fmla="*/ 403199 w 536930"/>
              <a:gd name="connsiteY12" fmla="*/ 396915 h 411018"/>
              <a:gd name="connsiteX13" fmla="*/ 454201 w 536930"/>
              <a:gd name="connsiteY13" fmla="*/ 345739 h 411018"/>
              <a:gd name="connsiteX14" fmla="*/ 403199 w 536930"/>
              <a:gd name="connsiteY14" fmla="*/ 294563 h 411018"/>
              <a:gd name="connsiteX15" fmla="*/ 142164 w 536930"/>
              <a:gd name="connsiteY15" fmla="*/ 275624 h 411018"/>
              <a:gd name="connsiteX16" fmla="*/ 81925 w 536930"/>
              <a:gd name="connsiteY16" fmla="*/ 336068 h 411018"/>
              <a:gd name="connsiteX17" fmla="*/ 142164 w 536930"/>
              <a:gd name="connsiteY17" fmla="*/ 396915 h 411018"/>
              <a:gd name="connsiteX18" fmla="*/ 202403 w 536930"/>
              <a:gd name="connsiteY18" fmla="*/ 336068 h 411018"/>
              <a:gd name="connsiteX19" fmla="*/ 142164 w 536930"/>
              <a:gd name="connsiteY19" fmla="*/ 275624 h 411018"/>
              <a:gd name="connsiteX20" fmla="*/ 487935 w 536930"/>
              <a:gd name="connsiteY20" fmla="*/ 233313 h 411018"/>
              <a:gd name="connsiteX21" fmla="*/ 478297 w 536930"/>
              <a:gd name="connsiteY21" fmla="*/ 242984 h 411018"/>
              <a:gd name="connsiteX22" fmla="*/ 487935 w 536930"/>
              <a:gd name="connsiteY22" fmla="*/ 253058 h 411018"/>
              <a:gd name="connsiteX23" fmla="*/ 520063 w 536930"/>
              <a:gd name="connsiteY23" fmla="*/ 253058 h 411018"/>
              <a:gd name="connsiteX24" fmla="*/ 520063 w 536930"/>
              <a:gd name="connsiteY24" fmla="*/ 233313 h 411018"/>
              <a:gd name="connsiteX25" fmla="*/ 328103 w 536930"/>
              <a:gd name="connsiteY25" fmla="*/ 226990 h 411018"/>
              <a:gd name="connsiteX26" fmla="*/ 360946 w 536930"/>
              <a:gd name="connsiteY26" fmla="*/ 226990 h 411018"/>
              <a:gd name="connsiteX27" fmla="*/ 368464 w 536930"/>
              <a:gd name="connsiteY27" fmla="*/ 234084 h 411018"/>
              <a:gd name="connsiteX28" fmla="*/ 360946 w 536930"/>
              <a:gd name="connsiteY28" fmla="*/ 240783 h 411018"/>
              <a:gd name="connsiteX29" fmla="*/ 328103 w 536930"/>
              <a:gd name="connsiteY29" fmla="*/ 240783 h 411018"/>
              <a:gd name="connsiteX30" fmla="*/ 320980 w 536930"/>
              <a:gd name="connsiteY30" fmla="*/ 234084 h 411018"/>
              <a:gd name="connsiteX31" fmla="*/ 328103 w 536930"/>
              <a:gd name="connsiteY31" fmla="*/ 226990 h 411018"/>
              <a:gd name="connsiteX32" fmla="*/ 301194 w 536930"/>
              <a:gd name="connsiteY32" fmla="*/ 207927 h 411018"/>
              <a:gd name="connsiteX33" fmla="*/ 301194 w 536930"/>
              <a:gd name="connsiteY33" fmla="*/ 328814 h 411018"/>
              <a:gd name="connsiteX34" fmla="*/ 340551 w 536930"/>
              <a:gd name="connsiteY34" fmla="*/ 328814 h 411018"/>
              <a:gd name="connsiteX35" fmla="*/ 403199 w 536930"/>
              <a:gd name="connsiteY35" fmla="*/ 280459 h 411018"/>
              <a:gd name="connsiteX36" fmla="*/ 466249 w 536930"/>
              <a:gd name="connsiteY36" fmla="*/ 328814 h 411018"/>
              <a:gd name="connsiteX37" fmla="*/ 506409 w 536930"/>
              <a:gd name="connsiteY37" fmla="*/ 328814 h 411018"/>
              <a:gd name="connsiteX38" fmla="*/ 522472 w 536930"/>
              <a:gd name="connsiteY38" fmla="*/ 312696 h 411018"/>
              <a:gd name="connsiteX39" fmla="*/ 522472 w 536930"/>
              <a:gd name="connsiteY39" fmla="*/ 267162 h 411018"/>
              <a:gd name="connsiteX40" fmla="*/ 487935 w 536930"/>
              <a:gd name="connsiteY40" fmla="*/ 267162 h 411018"/>
              <a:gd name="connsiteX41" fmla="*/ 463438 w 536930"/>
              <a:gd name="connsiteY41" fmla="*/ 242984 h 411018"/>
              <a:gd name="connsiteX42" fmla="*/ 487935 w 536930"/>
              <a:gd name="connsiteY42" fmla="*/ 219210 h 411018"/>
              <a:gd name="connsiteX43" fmla="*/ 521669 w 536930"/>
              <a:gd name="connsiteY43" fmla="*/ 219210 h 411018"/>
              <a:gd name="connsiteX44" fmla="*/ 506409 w 536930"/>
              <a:gd name="connsiteY44" fmla="*/ 207927 h 411018"/>
              <a:gd name="connsiteX45" fmla="*/ 301194 w 536930"/>
              <a:gd name="connsiteY45" fmla="*/ 106381 h 411018"/>
              <a:gd name="connsiteX46" fmla="*/ 301194 w 536930"/>
              <a:gd name="connsiteY46" fmla="*/ 193823 h 411018"/>
              <a:gd name="connsiteX47" fmla="*/ 418058 w 536930"/>
              <a:gd name="connsiteY47" fmla="*/ 193823 h 411018"/>
              <a:gd name="connsiteX48" fmla="*/ 398380 w 536930"/>
              <a:gd name="connsiteY48" fmla="*/ 118873 h 411018"/>
              <a:gd name="connsiteX49" fmla="*/ 381915 w 536930"/>
              <a:gd name="connsiteY49" fmla="*/ 106381 h 411018"/>
              <a:gd name="connsiteX50" fmla="*/ 137593 w 536930"/>
              <a:gd name="connsiteY50" fmla="*/ 106321 h 411018"/>
              <a:gd name="connsiteX51" fmla="*/ 137191 w 536930"/>
              <a:gd name="connsiteY51" fmla="*/ 107128 h 411018"/>
              <a:gd name="connsiteX52" fmla="*/ 137191 w 536930"/>
              <a:gd name="connsiteY52" fmla="*/ 145820 h 411018"/>
              <a:gd name="connsiteX53" fmla="*/ 98215 w 536930"/>
              <a:gd name="connsiteY53" fmla="*/ 145820 h 411018"/>
              <a:gd name="connsiteX54" fmla="*/ 97813 w 536930"/>
              <a:gd name="connsiteY54" fmla="*/ 146626 h 411018"/>
              <a:gd name="connsiteX55" fmla="*/ 97813 w 536930"/>
              <a:gd name="connsiteY55" fmla="*/ 170405 h 411018"/>
              <a:gd name="connsiteX56" fmla="*/ 98215 w 536930"/>
              <a:gd name="connsiteY56" fmla="*/ 170808 h 411018"/>
              <a:gd name="connsiteX57" fmla="*/ 137191 w 536930"/>
              <a:gd name="connsiteY57" fmla="*/ 170808 h 411018"/>
              <a:gd name="connsiteX58" fmla="*/ 137191 w 536930"/>
              <a:gd name="connsiteY58" fmla="*/ 210306 h 411018"/>
              <a:gd name="connsiteX59" fmla="*/ 137593 w 536930"/>
              <a:gd name="connsiteY59" fmla="*/ 210306 h 411018"/>
              <a:gd name="connsiteX60" fmla="*/ 161702 w 536930"/>
              <a:gd name="connsiteY60" fmla="*/ 210306 h 411018"/>
              <a:gd name="connsiteX61" fmla="*/ 162104 w 536930"/>
              <a:gd name="connsiteY61" fmla="*/ 210306 h 411018"/>
              <a:gd name="connsiteX62" fmla="*/ 162104 w 536930"/>
              <a:gd name="connsiteY62" fmla="*/ 170808 h 411018"/>
              <a:gd name="connsiteX63" fmla="*/ 201080 w 536930"/>
              <a:gd name="connsiteY63" fmla="*/ 170808 h 411018"/>
              <a:gd name="connsiteX64" fmla="*/ 201482 w 536930"/>
              <a:gd name="connsiteY64" fmla="*/ 170405 h 411018"/>
              <a:gd name="connsiteX65" fmla="*/ 201482 w 536930"/>
              <a:gd name="connsiteY65" fmla="*/ 146626 h 411018"/>
              <a:gd name="connsiteX66" fmla="*/ 201080 w 536930"/>
              <a:gd name="connsiteY66" fmla="*/ 145820 h 411018"/>
              <a:gd name="connsiteX67" fmla="*/ 162104 w 536930"/>
              <a:gd name="connsiteY67" fmla="*/ 145820 h 411018"/>
              <a:gd name="connsiteX68" fmla="*/ 162104 w 536930"/>
              <a:gd name="connsiteY68" fmla="*/ 107128 h 411018"/>
              <a:gd name="connsiteX69" fmla="*/ 161702 w 536930"/>
              <a:gd name="connsiteY69" fmla="*/ 106321 h 411018"/>
              <a:gd name="connsiteX70" fmla="*/ 137593 w 536930"/>
              <a:gd name="connsiteY70" fmla="*/ 92215 h 411018"/>
              <a:gd name="connsiteX71" fmla="*/ 161702 w 536930"/>
              <a:gd name="connsiteY71" fmla="*/ 92215 h 411018"/>
              <a:gd name="connsiteX72" fmla="*/ 176569 w 536930"/>
              <a:gd name="connsiteY72" fmla="*/ 107128 h 411018"/>
              <a:gd name="connsiteX73" fmla="*/ 176569 w 536930"/>
              <a:gd name="connsiteY73" fmla="*/ 131713 h 411018"/>
              <a:gd name="connsiteX74" fmla="*/ 201080 w 536930"/>
              <a:gd name="connsiteY74" fmla="*/ 131713 h 411018"/>
              <a:gd name="connsiteX75" fmla="*/ 215947 w 536930"/>
              <a:gd name="connsiteY75" fmla="*/ 146626 h 411018"/>
              <a:gd name="connsiteX76" fmla="*/ 215947 w 536930"/>
              <a:gd name="connsiteY76" fmla="*/ 170405 h 411018"/>
              <a:gd name="connsiteX77" fmla="*/ 201080 w 536930"/>
              <a:gd name="connsiteY77" fmla="*/ 185318 h 411018"/>
              <a:gd name="connsiteX78" fmla="*/ 176569 w 536930"/>
              <a:gd name="connsiteY78" fmla="*/ 185318 h 411018"/>
              <a:gd name="connsiteX79" fmla="*/ 176569 w 536930"/>
              <a:gd name="connsiteY79" fmla="*/ 210306 h 411018"/>
              <a:gd name="connsiteX80" fmla="*/ 161702 w 536930"/>
              <a:gd name="connsiteY80" fmla="*/ 224816 h 411018"/>
              <a:gd name="connsiteX81" fmla="*/ 137593 w 536930"/>
              <a:gd name="connsiteY81" fmla="*/ 224816 h 411018"/>
              <a:gd name="connsiteX82" fmla="*/ 122726 w 536930"/>
              <a:gd name="connsiteY82" fmla="*/ 210306 h 411018"/>
              <a:gd name="connsiteX83" fmla="*/ 122726 w 536930"/>
              <a:gd name="connsiteY83" fmla="*/ 185318 h 411018"/>
              <a:gd name="connsiteX84" fmla="*/ 98215 w 536930"/>
              <a:gd name="connsiteY84" fmla="*/ 185318 h 411018"/>
              <a:gd name="connsiteX85" fmla="*/ 83348 w 536930"/>
              <a:gd name="connsiteY85" fmla="*/ 170405 h 411018"/>
              <a:gd name="connsiteX86" fmla="*/ 83348 w 536930"/>
              <a:gd name="connsiteY86" fmla="*/ 146626 h 411018"/>
              <a:gd name="connsiteX87" fmla="*/ 98215 w 536930"/>
              <a:gd name="connsiteY87" fmla="*/ 131713 h 411018"/>
              <a:gd name="connsiteX88" fmla="*/ 122726 w 536930"/>
              <a:gd name="connsiteY88" fmla="*/ 131713 h 411018"/>
              <a:gd name="connsiteX89" fmla="*/ 122726 w 536930"/>
              <a:gd name="connsiteY89" fmla="*/ 107128 h 411018"/>
              <a:gd name="connsiteX90" fmla="*/ 137593 w 536930"/>
              <a:gd name="connsiteY90" fmla="*/ 92215 h 411018"/>
              <a:gd name="connsiteX91" fmla="*/ 37750 w 536930"/>
              <a:gd name="connsiteY91" fmla="*/ 55608 h 411018"/>
              <a:gd name="connsiteX92" fmla="*/ 14457 w 536930"/>
              <a:gd name="connsiteY92" fmla="*/ 78980 h 411018"/>
              <a:gd name="connsiteX93" fmla="*/ 14457 w 536930"/>
              <a:gd name="connsiteY93" fmla="*/ 305443 h 411018"/>
              <a:gd name="connsiteX94" fmla="*/ 37750 w 536930"/>
              <a:gd name="connsiteY94" fmla="*/ 328814 h 411018"/>
              <a:gd name="connsiteX95" fmla="*/ 67869 w 536930"/>
              <a:gd name="connsiteY95" fmla="*/ 328814 h 411018"/>
              <a:gd name="connsiteX96" fmla="*/ 142164 w 536930"/>
              <a:gd name="connsiteY96" fmla="*/ 261520 h 411018"/>
              <a:gd name="connsiteX97" fmla="*/ 216458 w 536930"/>
              <a:gd name="connsiteY97" fmla="*/ 328814 h 411018"/>
              <a:gd name="connsiteX98" fmla="*/ 260232 w 536930"/>
              <a:gd name="connsiteY98" fmla="*/ 328814 h 411018"/>
              <a:gd name="connsiteX99" fmla="*/ 286737 w 536930"/>
              <a:gd name="connsiteY99" fmla="*/ 328814 h 411018"/>
              <a:gd name="connsiteX100" fmla="*/ 286737 w 536930"/>
              <a:gd name="connsiteY100" fmla="*/ 78980 h 411018"/>
              <a:gd name="connsiteX101" fmla="*/ 263445 w 536930"/>
              <a:gd name="connsiteY101" fmla="*/ 55608 h 411018"/>
              <a:gd name="connsiteX102" fmla="*/ 150597 w 536930"/>
              <a:gd name="connsiteY102" fmla="*/ 14507 h 411018"/>
              <a:gd name="connsiteX103" fmla="*/ 116462 w 536930"/>
              <a:gd name="connsiteY103" fmla="*/ 41505 h 411018"/>
              <a:gd name="connsiteX104" fmla="*/ 184733 w 536930"/>
              <a:gd name="connsiteY104" fmla="*/ 41505 h 411018"/>
              <a:gd name="connsiteX105" fmla="*/ 150597 w 536930"/>
              <a:gd name="connsiteY105" fmla="*/ 14507 h 411018"/>
              <a:gd name="connsiteX106" fmla="*/ 150597 w 536930"/>
              <a:gd name="connsiteY106" fmla="*/ 0 h 411018"/>
              <a:gd name="connsiteX107" fmla="*/ 199190 w 536930"/>
              <a:gd name="connsiteY107" fmla="*/ 41505 h 411018"/>
              <a:gd name="connsiteX108" fmla="*/ 263445 w 536930"/>
              <a:gd name="connsiteY108" fmla="*/ 41505 h 411018"/>
              <a:gd name="connsiteX109" fmla="*/ 301194 w 536930"/>
              <a:gd name="connsiteY109" fmla="*/ 78980 h 411018"/>
              <a:gd name="connsiteX110" fmla="*/ 301194 w 536930"/>
              <a:gd name="connsiteY110" fmla="*/ 92278 h 411018"/>
              <a:gd name="connsiteX111" fmla="*/ 381915 w 536930"/>
              <a:gd name="connsiteY111" fmla="*/ 92278 h 411018"/>
              <a:gd name="connsiteX112" fmla="*/ 412034 w 536930"/>
              <a:gd name="connsiteY112" fmla="*/ 115246 h 411018"/>
              <a:gd name="connsiteX113" fmla="*/ 432917 w 536930"/>
              <a:gd name="connsiteY113" fmla="*/ 193823 h 411018"/>
              <a:gd name="connsiteX114" fmla="*/ 506409 w 536930"/>
              <a:gd name="connsiteY114" fmla="*/ 193823 h 411018"/>
              <a:gd name="connsiteX115" fmla="*/ 536930 w 536930"/>
              <a:gd name="connsiteY115" fmla="*/ 224045 h 411018"/>
              <a:gd name="connsiteX116" fmla="*/ 536930 w 536930"/>
              <a:gd name="connsiteY116" fmla="*/ 312696 h 411018"/>
              <a:gd name="connsiteX117" fmla="*/ 506409 w 536930"/>
              <a:gd name="connsiteY117" fmla="*/ 343321 h 411018"/>
              <a:gd name="connsiteX118" fmla="*/ 468257 w 536930"/>
              <a:gd name="connsiteY118" fmla="*/ 343321 h 411018"/>
              <a:gd name="connsiteX119" fmla="*/ 468257 w 536930"/>
              <a:gd name="connsiteY119" fmla="*/ 345739 h 411018"/>
              <a:gd name="connsiteX120" fmla="*/ 403199 w 536930"/>
              <a:gd name="connsiteY120" fmla="*/ 411018 h 411018"/>
              <a:gd name="connsiteX121" fmla="*/ 338141 w 536930"/>
              <a:gd name="connsiteY121" fmla="*/ 345739 h 411018"/>
              <a:gd name="connsiteX122" fmla="*/ 338543 w 536930"/>
              <a:gd name="connsiteY122" fmla="*/ 343321 h 411018"/>
              <a:gd name="connsiteX123" fmla="*/ 301194 w 536930"/>
              <a:gd name="connsiteY123" fmla="*/ 343321 h 411018"/>
              <a:gd name="connsiteX124" fmla="*/ 260232 w 536930"/>
              <a:gd name="connsiteY124" fmla="*/ 343321 h 411018"/>
              <a:gd name="connsiteX125" fmla="*/ 216458 w 536930"/>
              <a:gd name="connsiteY125" fmla="*/ 343321 h 411018"/>
              <a:gd name="connsiteX126" fmla="*/ 142164 w 536930"/>
              <a:gd name="connsiteY126" fmla="*/ 411018 h 411018"/>
              <a:gd name="connsiteX127" fmla="*/ 67869 w 536930"/>
              <a:gd name="connsiteY127" fmla="*/ 343321 h 411018"/>
              <a:gd name="connsiteX128" fmla="*/ 37750 w 536930"/>
              <a:gd name="connsiteY128" fmla="*/ 343321 h 411018"/>
              <a:gd name="connsiteX129" fmla="*/ 0 w 536930"/>
              <a:gd name="connsiteY129" fmla="*/ 305443 h 411018"/>
              <a:gd name="connsiteX130" fmla="*/ 0 w 536930"/>
              <a:gd name="connsiteY130" fmla="*/ 78980 h 411018"/>
              <a:gd name="connsiteX131" fmla="*/ 37750 w 536930"/>
              <a:gd name="connsiteY131" fmla="*/ 41505 h 411018"/>
              <a:gd name="connsiteX132" fmla="*/ 102406 w 536930"/>
              <a:gd name="connsiteY132" fmla="*/ 41505 h 411018"/>
              <a:gd name="connsiteX133" fmla="*/ 150597 w 536930"/>
              <a:gd name="connsiteY133" fmla="*/ 0 h 411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</a:cxnLst>
            <a:rect l="l" t="t" r="r" b="b"/>
            <a:pathLst>
              <a:path w="536930" h="411018">
                <a:moveTo>
                  <a:pt x="402831" y="322752"/>
                </a:moveTo>
                <a:cubicBezTo>
                  <a:pt x="415033" y="322752"/>
                  <a:pt x="425201" y="332210"/>
                  <a:pt x="425201" y="344033"/>
                </a:cubicBezTo>
                <a:cubicBezTo>
                  <a:pt x="425201" y="355461"/>
                  <a:pt x="415033" y="364919"/>
                  <a:pt x="402831" y="364919"/>
                </a:cubicBezTo>
                <a:cubicBezTo>
                  <a:pt x="391036" y="364919"/>
                  <a:pt x="381274" y="355461"/>
                  <a:pt x="381274" y="344033"/>
                </a:cubicBezTo>
                <a:cubicBezTo>
                  <a:pt x="381274" y="332210"/>
                  <a:pt x="391036" y="322752"/>
                  <a:pt x="402831" y="322752"/>
                </a:cubicBezTo>
                <a:close/>
                <a:moveTo>
                  <a:pt x="141474" y="313886"/>
                </a:moveTo>
                <a:cubicBezTo>
                  <a:pt x="153297" y="313886"/>
                  <a:pt x="162755" y="323648"/>
                  <a:pt x="162755" y="335850"/>
                </a:cubicBezTo>
                <a:cubicBezTo>
                  <a:pt x="162755" y="348052"/>
                  <a:pt x="153297" y="357813"/>
                  <a:pt x="141474" y="357813"/>
                </a:cubicBezTo>
                <a:cubicBezTo>
                  <a:pt x="129652" y="357813"/>
                  <a:pt x="120588" y="348052"/>
                  <a:pt x="120588" y="335850"/>
                </a:cubicBezTo>
                <a:cubicBezTo>
                  <a:pt x="120588" y="323648"/>
                  <a:pt x="129652" y="313886"/>
                  <a:pt x="141474" y="313886"/>
                </a:cubicBezTo>
                <a:close/>
                <a:moveTo>
                  <a:pt x="403199" y="294563"/>
                </a:moveTo>
                <a:cubicBezTo>
                  <a:pt x="375489" y="294563"/>
                  <a:pt x="352599" y="317532"/>
                  <a:pt x="352599" y="345739"/>
                </a:cubicBezTo>
                <a:cubicBezTo>
                  <a:pt x="352599" y="373543"/>
                  <a:pt x="375489" y="396915"/>
                  <a:pt x="403199" y="396915"/>
                </a:cubicBezTo>
                <a:cubicBezTo>
                  <a:pt x="431311" y="396915"/>
                  <a:pt x="454201" y="373543"/>
                  <a:pt x="454201" y="345739"/>
                </a:cubicBezTo>
                <a:cubicBezTo>
                  <a:pt x="454201" y="317532"/>
                  <a:pt x="431311" y="294563"/>
                  <a:pt x="403199" y="294563"/>
                </a:cubicBezTo>
                <a:close/>
                <a:moveTo>
                  <a:pt x="142164" y="275624"/>
                </a:moveTo>
                <a:cubicBezTo>
                  <a:pt x="108832" y="275624"/>
                  <a:pt x="81925" y="303025"/>
                  <a:pt x="81925" y="336068"/>
                </a:cubicBezTo>
                <a:cubicBezTo>
                  <a:pt x="81925" y="369513"/>
                  <a:pt x="108832" y="396915"/>
                  <a:pt x="142164" y="396915"/>
                </a:cubicBezTo>
                <a:cubicBezTo>
                  <a:pt x="175094" y="396915"/>
                  <a:pt x="202403" y="369513"/>
                  <a:pt x="202403" y="336068"/>
                </a:cubicBezTo>
                <a:cubicBezTo>
                  <a:pt x="202403" y="303025"/>
                  <a:pt x="175094" y="275624"/>
                  <a:pt x="142164" y="275624"/>
                </a:cubicBezTo>
                <a:close/>
                <a:moveTo>
                  <a:pt x="487935" y="233313"/>
                </a:moveTo>
                <a:cubicBezTo>
                  <a:pt x="482313" y="233313"/>
                  <a:pt x="478297" y="237746"/>
                  <a:pt x="478297" y="242984"/>
                </a:cubicBezTo>
                <a:cubicBezTo>
                  <a:pt x="478297" y="248626"/>
                  <a:pt x="482313" y="253058"/>
                  <a:pt x="487935" y="253058"/>
                </a:cubicBezTo>
                <a:lnTo>
                  <a:pt x="520063" y="253058"/>
                </a:lnTo>
                <a:lnTo>
                  <a:pt x="520063" y="233313"/>
                </a:lnTo>
                <a:close/>
                <a:moveTo>
                  <a:pt x="328103" y="226990"/>
                </a:moveTo>
                <a:lnTo>
                  <a:pt x="360946" y="226990"/>
                </a:lnTo>
                <a:cubicBezTo>
                  <a:pt x="364903" y="226990"/>
                  <a:pt x="368464" y="230143"/>
                  <a:pt x="368464" y="234084"/>
                </a:cubicBezTo>
                <a:cubicBezTo>
                  <a:pt x="368464" y="237630"/>
                  <a:pt x="364903" y="240783"/>
                  <a:pt x="360946" y="240783"/>
                </a:cubicBezTo>
                <a:lnTo>
                  <a:pt x="328103" y="240783"/>
                </a:lnTo>
                <a:cubicBezTo>
                  <a:pt x="324146" y="240783"/>
                  <a:pt x="320980" y="237630"/>
                  <a:pt x="320980" y="234084"/>
                </a:cubicBezTo>
                <a:cubicBezTo>
                  <a:pt x="320980" y="230143"/>
                  <a:pt x="324146" y="226990"/>
                  <a:pt x="328103" y="226990"/>
                </a:cubicBezTo>
                <a:close/>
                <a:moveTo>
                  <a:pt x="301194" y="207927"/>
                </a:moveTo>
                <a:lnTo>
                  <a:pt x="301194" y="328814"/>
                </a:lnTo>
                <a:lnTo>
                  <a:pt x="340551" y="328814"/>
                </a:lnTo>
                <a:cubicBezTo>
                  <a:pt x="348181" y="301010"/>
                  <a:pt x="373481" y="280459"/>
                  <a:pt x="403199" y="280459"/>
                </a:cubicBezTo>
                <a:cubicBezTo>
                  <a:pt x="433720" y="280459"/>
                  <a:pt x="458619" y="301010"/>
                  <a:pt x="466249" y="328814"/>
                </a:cubicBezTo>
                <a:lnTo>
                  <a:pt x="506409" y="328814"/>
                </a:lnTo>
                <a:cubicBezTo>
                  <a:pt x="515645" y="328814"/>
                  <a:pt x="522472" y="321561"/>
                  <a:pt x="522472" y="312696"/>
                </a:cubicBezTo>
                <a:lnTo>
                  <a:pt x="522472" y="267162"/>
                </a:lnTo>
                <a:lnTo>
                  <a:pt x="487935" y="267162"/>
                </a:lnTo>
                <a:cubicBezTo>
                  <a:pt x="474683" y="267162"/>
                  <a:pt x="463438" y="256282"/>
                  <a:pt x="463438" y="242984"/>
                </a:cubicBezTo>
                <a:cubicBezTo>
                  <a:pt x="463438" y="230090"/>
                  <a:pt x="474683" y="219210"/>
                  <a:pt x="487935" y="219210"/>
                </a:cubicBezTo>
                <a:lnTo>
                  <a:pt x="521669" y="219210"/>
                </a:lnTo>
                <a:cubicBezTo>
                  <a:pt x="519661" y="212762"/>
                  <a:pt x="514039" y="207927"/>
                  <a:pt x="506409" y="207927"/>
                </a:cubicBezTo>
                <a:close/>
                <a:moveTo>
                  <a:pt x="301194" y="106381"/>
                </a:moveTo>
                <a:lnTo>
                  <a:pt x="301194" y="193823"/>
                </a:lnTo>
                <a:lnTo>
                  <a:pt x="418058" y="193823"/>
                </a:lnTo>
                <a:lnTo>
                  <a:pt x="398380" y="118873"/>
                </a:lnTo>
                <a:cubicBezTo>
                  <a:pt x="396774" y="111620"/>
                  <a:pt x="389947" y="106381"/>
                  <a:pt x="381915" y="106381"/>
                </a:cubicBezTo>
                <a:close/>
                <a:moveTo>
                  <a:pt x="137593" y="106321"/>
                </a:moveTo>
                <a:cubicBezTo>
                  <a:pt x="137191" y="106321"/>
                  <a:pt x="137191" y="106725"/>
                  <a:pt x="137191" y="107128"/>
                </a:cubicBezTo>
                <a:lnTo>
                  <a:pt x="137191" y="145820"/>
                </a:lnTo>
                <a:lnTo>
                  <a:pt x="98215" y="145820"/>
                </a:lnTo>
                <a:cubicBezTo>
                  <a:pt x="97813" y="145820"/>
                  <a:pt x="97813" y="146223"/>
                  <a:pt x="97813" y="146626"/>
                </a:cubicBezTo>
                <a:lnTo>
                  <a:pt x="97813" y="170405"/>
                </a:lnTo>
                <a:cubicBezTo>
                  <a:pt x="97813" y="170808"/>
                  <a:pt x="97813" y="170808"/>
                  <a:pt x="98215" y="170808"/>
                </a:cubicBezTo>
                <a:lnTo>
                  <a:pt x="137191" y="170808"/>
                </a:lnTo>
                <a:lnTo>
                  <a:pt x="137191" y="210306"/>
                </a:lnTo>
                <a:cubicBezTo>
                  <a:pt x="137191" y="210306"/>
                  <a:pt x="137191" y="210306"/>
                  <a:pt x="137593" y="210306"/>
                </a:cubicBezTo>
                <a:lnTo>
                  <a:pt x="161702" y="210306"/>
                </a:lnTo>
                <a:cubicBezTo>
                  <a:pt x="161702" y="210306"/>
                  <a:pt x="162104" y="210306"/>
                  <a:pt x="162104" y="210306"/>
                </a:cubicBezTo>
                <a:lnTo>
                  <a:pt x="162104" y="170808"/>
                </a:lnTo>
                <a:lnTo>
                  <a:pt x="201080" y="170808"/>
                </a:lnTo>
                <a:cubicBezTo>
                  <a:pt x="201080" y="170808"/>
                  <a:pt x="201482" y="170808"/>
                  <a:pt x="201482" y="170405"/>
                </a:cubicBezTo>
                <a:lnTo>
                  <a:pt x="201482" y="146626"/>
                </a:lnTo>
                <a:cubicBezTo>
                  <a:pt x="201482" y="146223"/>
                  <a:pt x="201080" y="145820"/>
                  <a:pt x="201080" y="145820"/>
                </a:cubicBezTo>
                <a:lnTo>
                  <a:pt x="162104" y="145820"/>
                </a:lnTo>
                <a:lnTo>
                  <a:pt x="162104" y="107128"/>
                </a:lnTo>
                <a:cubicBezTo>
                  <a:pt x="162104" y="106725"/>
                  <a:pt x="161702" y="106321"/>
                  <a:pt x="161702" y="106321"/>
                </a:cubicBezTo>
                <a:close/>
                <a:moveTo>
                  <a:pt x="137593" y="92215"/>
                </a:moveTo>
                <a:lnTo>
                  <a:pt x="161702" y="92215"/>
                </a:lnTo>
                <a:cubicBezTo>
                  <a:pt x="169738" y="92215"/>
                  <a:pt x="176569" y="98664"/>
                  <a:pt x="176569" y="107128"/>
                </a:cubicBezTo>
                <a:lnTo>
                  <a:pt x="176569" y="131713"/>
                </a:lnTo>
                <a:lnTo>
                  <a:pt x="201080" y="131713"/>
                </a:lnTo>
                <a:cubicBezTo>
                  <a:pt x="209116" y="131713"/>
                  <a:pt x="215947" y="138565"/>
                  <a:pt x="215947" y="146626"/>
                </a:cubicBezTo>
                <a:lnTo>
                  <a:pt x="215947" y="170405"/>
                </a:lnTo>
                <a:cubicBezTo>
                  <a:pt x="215947" y="178869"/>
                  <a:pt x="209116" y="185318"/>
                  <a:pt x="201080" y="185318"/>
                </a:cubicBezTo>
                <a:lnTo>
                  <a:pt x="176569" y="185318"/>
                </a:lnTo>
                <a:lnTo>
                  <a:pt x="176569" y="210306"/>
                </a:lnTo>
                <a:cubicBezTo>
                  <a:pt x="176569" y="217964"/>
                  <a:pt x="169738" y="224816"/>
                  <a:pt x="161702" y="224816"/>
                </a:cubicBezTo>
                <a:lnTo>
                  <a:pt x="137593" y="224816"/>
                </a:lnTo>
                <a:cubicBezTo>
                  <a:pt x="129557" y="224816"/>
                  <a:pt x="122726" y="217964"/>
                  <a:pt x="122726" y="210306"/>
                </a:cubicBezTo>
                <a:lnTo>
                  <a:pt x="122726" y="185318"/>
                </a:lnTo>
                <a:lnTo>
                  <a:pt x="98215" y="185318"/>
                </a:lnTo>
                <a:cubicBezTo>
                  <a:pt x="90179" y="185318"/>
                  <a:pt x="83348" y="178869"/>
                  <a:pt x="83348" y="170405"/>
                </a:cubicBezTo>
                <a:lnTo>
                  <a:pt x="83348" y="146626"/>
                </a:lnTo>
                <a:cubicBezTo>
                  <a:pt x="83348" y="138565"/>
                  <a:pt x="90179" y="131713"/>
                  <a:pt x="98215" y="131713"/>
                </a:cubicBezTo>
                <a:lnTo>
                  <a:pt x="122726" y="131713"/>
                </a:lnTo>
                <a:lnTo>
                  <a:pt x="122726" y="107128"/>
                </a:lnTo>
                <a:cubicBezTo>
                  <a:pt x="122726" y="98664"/>
                  <a:pt x="129557" y="92215"/>
                  <a:pt x="137593" y="92215"/>
                </a:cubicBezTo>
                <a:close/>
                <a:moveTo>
                  <a:pt x="37750" y="55608"/>
                </a:moveTo>
                <a:cubicBezTo>
                  <a:pt x="24899" y="55608"/>
                  <a:pt x="14457" y="66488"/>
                  <a:pt x="14457" y="78980"/>
                </a:cubicBezTo>
                <a:lnTo>
                  <a:pt x="14457" y="305443"/>
                </a:lnTo>
                <a:cubicBezTo>
                  <a:pt x="14457" y="318338"/>
                  <a:pt x="24899" y="328814"/>
                  <a:pt x="37750" y="328814"/>
                </a:cubicBezTo>
                <a:lnTo>
                  <a:pt x="67869" y="328814"/>
                </a:lnTo>
                <a:cubicBezTo>
                  <a:pt x="71483" y="290936"/>
                  <a:pt x="103611" y="261520"/>
                  <a:pt x="142164" y="261520"/>
                </a:cubicBezTo>
                <a:cubicBezTo>
                  <a:pt x="180717" y="261520"/>
                  <a:pt x="212844" y="290936"/>
                  <a:pt x="216458" y="328814"/>
                </a:cubicBezTo>
                <a:lnTo>
                  <a:pt x="260232" y="328814"/>
                </a:lnTo>
                <a:lnTo>
                  <a:pt x="286737" y="328814"/>
                </a:lnTo>
                <a:lnTo>
                  <a:pt x="286737" y="78980"/>
                </a:lnTo>
                <a:cubicBezTo>
                  <a:pt x="286737" y="66488"/>
                  <a:pt x="276296" y="55608"/>
                  <a:pt x="263445" y="55608"/>
                </a:cubicBezTo>
                <a:close/>
                <a:moveTo>
                  <a:pt x="150597" y="14507"/>
                </a:moveTo>
                <a:cubicBezTo>
                  <a:pt x="134132" y="14507"/>
                  <a:pt x="120478" y="25789"/>
                  <a:pt x="116462" y="41505"/>
                </a:cubicBezTo>
                <a:lnTo>
                  <a:pt x="184733" y="41505"/>
                </a:lnTo>
                <a:cubicBezTo>
                  <a:pt x="181118" y="25789"/>
                  <a:pt x="167062" y="14507"/>
                  <a:pt x="150597" y="14507"/>
                </a:cubicBezTo>
                <a:close/>
                <a:moveTo>
                  <a:pt x="150597" y="0"/>
                </a:moveTo>
                <a:cubicBezTo>
                  <a:pt x="175094" y="0"/>
                  <a:pt x="195174" y="18133"/>
                  <a:pt x="199190" y="41505"/>
                </a:cubicBezTo>
                <a:lnTo>
                  <a:pt x="263445" y="41505"/>
                </a:lnTo>
                <a:cubicBezTo>
                  <a:pt x="283926" y="41505"/>
                  <a:pt x="301194" y="58429"/>
                  <a:pt x="301194" y="78980"/>
                </a:cubicBezTo>
                <a:lnTo>
                  <a:pt x="301194" y="92278"/>
                </a:lnTo>
                <a:lnTo>
                  <a:pt x="381915" y="92278"/>
                </a:lnTo>
                <a:cubicBezTo>
                  <a:pt x="396372" y="92278"/>
                  <a:pt x="408420" y="101546"/>
                  <a:pt x="412034" y="115246"/>
                </a:cubicBezTo>
                <a:lnTo>
                  <a:pt x="432917" y="193823"/>
                </a:lnTo>
                <a:lnTo>
                  <a:pt x="506409" y="193823"/>
                </a:lnTo>
                <a:cubicBezTo>
                  <a:pt x="523275" y="193823"/>
                  <a:pt x="536930" y="207524"/>
                  <a:pt x="536930" y="224045"/>
                </a:cubicBezTo>
                <a:lnTo>
                  <a:pt x="536930" y="312696"/>
                </a:lnTo>
                <a:cubicBezTo>
                  <a:pt x="536930" y="329620"/>
                  <a:pt x="523275" y="343321"/>
                  <a:pt x="506409" y="343321"/>
                </a:cubicBezTo>
                <a:lnTo>
                  <a:pt x="468257" y="343321"/>
                </a:lnTo>
                <a:cubicBezTo>
                  <a:pt x="468257" y="343724"/>
                  <a:pt x="468257" y="344933"/>
                  <a:pt x="468257" y="345739"/>
                </a:cubicBezTo>
                <a:cubicBezTo>
                  <a:pt x="468257" y="381602"/>
                  <a:pt x="439343" y="411018"/>
                  <a:pt x="403199" y="411018"/>
                </a:cubicBezTo>
                <a:cubicBezTo>
                  <a:pt x="367457" y="411018"/>
                  <a:pt x="338141" y="381602"/>
                  <a:pt x="338141" y="345739"/>
                </a:cubicBezTo>
                <a:cubicBezTo>
                  <a:pt x="338141" y="344933"/>
                  <a:pt x="338543" y="343724"/>
                  <a:pt x="338543" y="343321"/>
                </a:cubicBezTo>
                <a:lnTo>
                  <a:pt x="301194" y="343321"/>
                </a:lnTo>
                <a:lnTo>
                  <a:pt x="260232" y="343321"/>
                </a:lnTo>
                <a:lnTo>
                  <a:pt x="216458" y="343321"/>
                </a:lnTo>
                <a:cubicBezTo>
                  <a:pt x="212844" y="381199"/>
                  <a:pt x="180717" y="411018"/>
                  <a:pt x="142164" y="411018"/>
                </a:cubicBezTo>
                <a:cubicBezTo>
                  <a:pt x="103611" y="411018"/>
                  <a:pt x="71483" y="381199"/>
                  <a:pt x="67869" y="343321"/>
                </a:cubicBezTo>
                <a:lnTo>
                  <a:pt x="37750" y="343321"/>
                </a:lnTo>
                <a:cubicBezTo>
                  <a:pt x="17268" y="343321"/>
                  <a:pt x="0" y="326397"/>
                  <a:pt x="0" y="305443"/>
                </a:cubicBezTo>
                <a:lnTo>
                  <a:pt x="0" y="78980"/>
                </a:lnTo>
                <a:cubicBezTo>
                  <a:pt x="0" y="58429"/>
                  <a:pt x="17268" y="41505"/>
                  <a:pt x="37750" y="41505"/>
                </a:cubicBezTo>
                <a:lnTo>
                  <a:pt x="102406" y="41505"/>
                </a:lnTo>
                <a:cubicBezTo>
                  <a:pt x="106020" y="18133"/>
                  <a:pt x="126100" y="0"/>
                  <a:pt x="150597" y="0"/>
                </a:cubicBezTo>
                <a:close/>
              </a:path>
            </a:pathLst>
          </a:custGeom>
          <a:solidFill>
            <a:srgbClr val="F1F6F8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dirty="0">
              <a:latin typeface="Poppins" panose="000005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8E02C7F-D94D-4271-80E1-F82328DC37C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6130" y="10652553"/>
            <a:ext cx="2705700" cy="306344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7606B88-863A-4CA9-97A1-4B0B06B8EAA5}"/>
              </a:ext>
            </a:extLst>
          </p:cNvPr>
          <p:cNvSpPr txBox="1"/>
          <p:nvPr/>
        </p:nvSpPr>
        <p:spPr>
          <a:xfrm>
            <a:off x="6092825" y="759429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th-TH" sz="4800" dirty="0"/>
              <a:t>ประกาศอัตราค่าบริการของสถานบริการ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8D71D4-D069-43DF-B7EE-FA15B3BB50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437" t="15643" r="34680" b="5735"/>
          <a:stretch/>
        </p:blipFill>
        <p:spPr>
          <a:xfrm>
            <a:off x="16862726" y="1174927"/>
            <a:ext cx="3517978" cy="49555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B1271C6-C69F-A33A-F323-8CD866E16C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5272" y="2571750"/>
            <a:ext cx="13716000" cy="857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02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81">
            <a:extLst>
              <a:ext uri="{FF2B5EF4-FFF2-40B4-BE49-F238E27FC236}">
                <a16:creationId xmlns:a16="http://schemas.microsoft.com/office/drawing/2014/main" id="{85FDE0A5-244F-44D1-B2C5-3ED0A7E9055A}"/>
              </a:ext>
            </a:extLst>
          </p:cNvPr>
          <p:cNvSpPr>
            <a:spLocks/>
          </p:cNvSpPr>
          <p:nvPr/>
        </p:nvSpPr>
        <p:spPr bwMode="auto">
          <a:xfrm>
            <a:off x="21416130" y="576655"/>
            <a:ext cx="2759075" cy="2389188"/>
          </a:xfrm>
          <a:custGeom>
            <a:avLst/>
            <a:gdLst>
              <a:gd name="T0" fmla="*/ 906 w 3626"/>
              <a:gd name="T1" fmla="*/ 0 h 3140"/>
              <a:gd name="T2" fmla="*/ 0 w 3626"/>
              <a:gd name="T3" fmla="*/ 1570 h 3140"/>
              <a:gd name="T4" fmla="*/ 906 w 3626"/>
              <a:gd name="T5" fmla="*/ 3140 h 3140"/>
              <a:gd name="T6" fmla="*/ 2719 w 3626"/>
              <a:gd name="T7" fmla="*/ 3140 h 3140"/>
              <a:gd name="T8" fmla="*/ 3626 w 3626"/>
              <a:gd name="T9" fmla="*/ 1570 h 3140"/>
              <a:gd name="T10" fmla="*/ 2719 w 3626"/>
              <a:gd name="T11" fmla="*/ 0 h 3140"/>
              <a:gd name="T12" fmla="*/ 906 w 3626"/>
              <a:gd name="T13" fmla="*/ 0 h 3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626" h="3140">
                <a:moveTo>
                  <a:pt x="906" y="0"/>
                </a:moveTo>
                <a:lnTo>
                  <a:pt x="0" y="1570"/>
                </a:lnTo>
                <a:lnTo>
                  <a:pt x="906" y="3140"/>
                </a:lnTo>
                <a:lnTo>
                  <a:pt x="2719" y="3140"/>
                </a:lnTo>
                <a:lnTo>
                  <a:pt x="3626" y="1570"/>
                </a:lnTo>
                <a:lnTo>
                  <a:pt x="2719" y="0"/>
                </a:lnTo>
                <a:lnTo>
                  <a:pt x="906" y="0"/>
                </a:lnTo>
                <a:close/>
              </a:path>
            </a:pathLst>
          </a:custGeom>
          <a:gradFill>
            <a:gsLst>
              <a:gs pos="51000">
                <a:srgbClr val="FDB1AC"/>
              </a:gs>
              <a:gs pos="100000">
                <a:srgbClr val="FF8C87"/>
              </a:gs>
            </a:gsLst>
            <a:lin ang="21594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Poppins" panose="00000500000000000000" pitchFamily="2" charset="0"/>
            </a:endParaRPr>
          </a:p>
        </p:txBody>
      </p:sp>
      <p:sp>
        <p:nvSpPr>
          <p:cNvPr id="4" name="Freeform 48">
            <a:extLst>
              <a:ext uri="{FF2B5EF4-FFF2-40B4-BE49-F238E27FC236}">
                <a16:creationId xmlns:a16="http://schemas.microsoft.com/office/drawing/2014/main" id="{CF46B1A3-8ADE-47E0-B8F6-7DC9841B1E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15058" y="1223619"/>
            <a:ext cx="1386367" cy="1061259"/>
          </a:xfrm>
          <a:custGeom>
            <a:avLst/>
            <a:gdLst>
              <a:gd name="connsiteX0" fmla="*/ 402831 w 536930"/>
              <a:gd name="connsiteY0" fmla="*/ 322752 h 411018"/>
              <a:gd name="connsiteX1" fmla="*/ 425201 w 536930"/>
              <a:gd name="connsiteY1" fmla="*/ 344033 h 411018"/>
              <a:gd name="connsiteX2" fmla="*/ 402831 w 536930"/>
              <a:gd name="connsiteY2" fmla="*/ 364919 h 411018"/>
              <a:gd name="connsiteX3" fmla="*/ 381274 w 536930"/>
              <a:gd name="connsiteY3" fmla="*/ 344033 h 411018"/>
              <a:gd name="connsiteX4" fmla="*/ 402831 w 536930"/>
              <a:gd name="connsiteY4" fmla="*/ 322752 h 411018"/>
              <a:gd name="connsiteX5" fmla="*/ 141474 w 536930"/>
              <a:gd name="connsiteY5" fmla="*/ 313886 h 411018"/>
              <a:gd name="connsiteX6" fmla="*/ 162755 w 536930"/>
              <a:gd name="connsiteY6" fmla="*/ 335850 h 411018"/>
              <a:gd name="connsiteX7" fmla="*/ 141474 w 536930"/>
              <a:gd name="connsiteY7" fmla="*/ 357813 h 411018"/>
              <a:gd name="connsiteX8" fmla="*/ 120588 w 536930"/>
              <a:gd name="connsiteY8" fmla="*/ 335850 h 411018"/>
              <a:gd name="connsiteX9" fmla="*/ 141474 w 536930"/>
              <a:gd name="connsiteY9" fmla="*/ 313886 h 411018"/>
              <a:gd name="connsiteX10" fmla="*/ 403199 w 536930"/>
              <a:gd name="connsiteY10" fmla="*/ 294563 h 411018"/>
              <a:gd name="connsiteX11" fmla="*/ 352599 w 536930"/>
              <a:gd name="connsiteY11" fmla="*/ 345739 h 411018"/>
              <a:gd name="connsiteX12" fmla="*/ 403199 w 536930"/>
              <a:gd name="connsiteY12" fmla="*/ 396915 h 411018"/>
              <a:gd name="connsiteX13" fmla="*/ 454201 w 536930"/>
              <a:gd name="connsiteY13" fmla="*/ 345739 h 411018"/>
              <a:gd name="connsiteX14" fmla="*/ 403199 w 536930"/>
              <a:gd name="connsiteY14" fmla="*/ 294563 h 411018"/>
              <a:gd name="connsiteX15" fmla="*/ 142164 w 536930"/>
              <a:gd name="connsiteY15" fmla="*/ 275624 h 411018"/>
              <a:gd name="connsiteX16" fmla="*/ 81925 w 536930"/>
              <a:gd name="connsiteY16" fmla="*/ 336068 h 411018"/>
              <a:gd name="connsiteX17" fmla="*/ 142164 w 536930"/>
              <a:gd name="connsiteY17" fmla="*/ 396915 h 411018"/>
              <a:gd name="connsiteX18" fmla="*/ 202403 w 536930"/>
              <a:gd name="connsiteY18" fmla="*/ 336068 h 411018"/>
              <a:gd name="connsiteX19" fmla="*/ 142164 w 536930"/>
              <a:gd name="connsiteY19" fmla="*/ 275624 h 411018"/>
              <a:gd name="connsiteX20" fmla="*/ 487935 w 536930"/>
              <a:gd name="connsiteY20" fmla="*/ 233313 h 411018"/>
              <a:gd name="connsiteX21" fmla="*/ 478297 w 536930"/>
              <a:gd name="connsiteY21" fmla="*/ 242984 h 411018"/>
              <a:gd name="connsiteX22" fmla="*/ 487935 w 536930"/>
              <a:gd name="connsiteY22" fmla="*/ 253058 h 411018"/>
              <a:gd name="connsiteX23" fmla="*/ 520063 w 536930"/>
              <a:gd name="connsiteY23" fmla="*/ 253058 h 411018"/>
              <a:gd name="connsiteX24" fmla="*/ 520063 w 536930"/>
              <a:gd name="connsiteY24" fmla="*/ 233313 h 411018"/>
              <a:gd name="connsiteX25" fmla="*/ 328103 w 536930"/>
              <a:gd name="connsiteY25" fmla="*/ 226990 h 411018"/>
              <a:gd name="connsiteX26" fmla="*/ 360946 w 536930"/>
              <a:gd name="connsiteY26" fmla="*/ 226990 h 411018"/>
              <a:gd name="connsiteX27" fmla="*/ 368464 w 536930"/>
              <a:gd name="connsiteY27" fmla="*/ 234084 h 411018"/>
              <a:gd name="connsiteX28" fmla="*/ 360946 w 536930"/>
              <a:gd name="connsiteY28" fmla="*/ 240783 h 411018"/>
              <a:gd name="connsiteX29" fmla="*/ 328103 w 536930"/>
              <a:gd name="connsiteY29" fmla="*/ 240783 h 411018"/>
              <a:gd name="connsiteX30" fmla="*/ 320980 w 536930"/>
              <a:gd name="connsiteY30" fmla="*/ 234084 h 411018"/>
              <a:gd name="connsiteX31" fmla="*/ 328103 w 536930"/>
              <a:gd name="connsiteY31" fmla="*/ 226990 h 411018"/>
              <a:gd name="connsiteX32" fmla="*/ 301194 w 536930"/>
              <a:gd name="connsiteY32" fmla="*/ 207927 h 411018"/>
              <a:gd name="connsiteX33" fmla="*/ 301194 w 536930"/>
              <a:gd name="connsiteY33" fmla="*/ 328814 h 411018"/>
              <a:gd name="connsiteX34" fmla="*/ 340551 w 536930"/>
              <a:gd name="connsiteY34" fmla="*/ 328814 h 411018"/>
              <a:gd name="connsiteX35" fmla="*/ 403199 w 536930"/>
              <a:gd name="connsiteY35" fmla="*/ 280459 h 411018"/>
              <a:gd name="connsiteX36" fmla="*/ 466249 w 536930"/>
              <a:gd name="connsiteY36" fmla="*/ 328814 h 411018"/>
              <a:gd name="connsiteX37" fmla="*/ 506409 w 536930"/>
              <a:gd name="connsiteY37" fmla="*/ 328814 h 411018"/>
              <a:gd name="connsiteX38" fmla="*/ 522472 w 536930"/>
              <a:gd name="connsiteY38" fmla="*/ 312696 h 411018"/>
              <a:gd name="connsiteX39" fmla="*/ 522472 w 536930"/>
              <a:gd name="connsiteY39" fmla="*/ 267162 h 411018"/>
              <a:gd name="connsiteX40" fmla="*/ 487935 w 536930"/>
              <a:gd name="connsiteY40" fmla="*/ 267162 h 411018"/>
              <a:gd name="connsiteX41" fmla="*/ 463438 w 536930"/>
              <a:gd name="connsiteY41" fmla="*/ 242984 h 411018"/>
              <a:gd name="connsiteX42" fmla="*/ 487935 w 536930"/>
              <a:gd name="connsiteY42" fmla="*/ 219210 h 411018"/>
              <a:gd name="connsiteX43" fmla="*/ 521669 w 536930"/>
              <a:gd name="connsiteY43" fmla="*/ 219210 h 411018"/>
              <a:gd name="connsiteX44" fmla="*/ 506409 w 536930"/>
              <a:gd name="connsiteY44" fmla="*/ 207927 h 411018"/>
              <a:gd name="connsiteX45" fmla="*/ 301194 w 536930"/>
              <a:gd name="connsiteY45" fmla="*/ 106381 h 411018"/>
              <a:gd name="connsiteX46" fmla="*/ 301194 w 536930"/>
              <a:gd name="connsiteY46" fmla="*/ 193823 h 411018"/>
              <a:gd name="connsiteX47" fmla="*/ 418058 w 536930"/>
              <a:gd name="connsiteY47" fmla="*/ 193823 h 411018"/>
              <a:gd name="connsiteX48" fmla="*/ 398380 w 536930"/>
              <a:gd name="connsiteY48" fmla="*/ 118873 h 411018"/>
              <a:gd name="connsiteX49" fmla="*/ 381915 w 536930"/>
              <a:gd name="connsiteY49" fmla="*/ 106381 h 411018"/>
              <a:gd name="connsiteX50" fmla="*/ 137593 w 536930"/>
              <a:gd name="connsiteY50" fmla="*/ 106321 h 411018"/>
              <a:gd name="connsiteX51" fmla="*/ 137191 w 536930"/>
              <a:gd name="connsiteY51" fmla="*/ 107128 h 411018"/>
              <a:gd name="connsiteX52" fmla="*/ 137191 w 536930"/>
              <a:gd name="connsiteY52" fmla="*/ 145820 h 411018"/>
              <a:gd name="connsiteX53" fmla="*/ 98215 w 536930"/>
              <a:gd name="connsiteY53" fmla="*/ 145820 h 411018"/>
              <a:gd name="connsiteX54" fmla="*/ 97813 w 536930"/>
              <a:gd name="connsiteY54" fmla="*/ 146626 h 411018"/>
              <a:gd name="connsiteX55" fmla="*/ 97813 w 536930"/>
              <a:gd name="connsiteY55" fmla="*/ 170405 h 411018"/>
              <a:gd name="connsiteX56" fmla="*/ 98215 w 536930"/>
              <a:gd name="connsiteY56" fmla="*/ 170808 h 411018"/>
              <a:gd name="connsiteX57" fmla="*/ 137191 w 536930"/>
              <a:gd name="connsiteY57" fmla="*/ 170808 h 411018"/>
              <a:gd name="connsiteX58" fmla="*/ 137191 w 536930"/>
              <a:gd name="connsiteY58" fmla="*/ 210306 h 411018"/>
              <a:gd name="connsiteX59" fmla="*/ 137593 w 536930"/>
              <a:gd name="connsiteY59" fmla="*/ 210306 h 411018"/>
              <a:gd name="connsiteX60" fmla="*/ 161702 w 536930"/>
              <a:gd name="connsiteY60" fmla="*/ 210306 h 411018"/>
              <a:gd name="connsiteX61" fmla="*/ 162104 w 536930"/>
              <a:gd name="connsiteY61" fmla="*/ 210306 h 411018"/>
              <a:gd name="connsiteX62" fmla="*/ 162104 w 536930"/>
              <a:gd name="connsiteY62" fmla="*/ 170808 h 411018"/>
              <a:gd name="connsiteX63" fmla="*/ 201080 w 536930"/>
              <a:gd name="connsiteY63" fmla="*/ 170808 h 411018"/>
              <a:gd name="connsiteX64" fmla="*/ 201482 w 536930"/>
              <a:gd name="connsiteY64" fmla="*/ 170405 h 411018"/>
              <a:gd name="connsiteX65" fmla="*/ 201482 w 536930"/>
              <a:gd name="connsiteY65" fmla="*/ 146626 h 411018"/>
              <a:gd name="connsiteX66" fmla="*/ 201080 w 536930"/>
              <a:gd name="connsiteY66" fmla="*/ 145820 h 411018"/>
              <a:gd name="connsiteX67" fmla="*/ 162104 w 536930"/>
              <a:gd name="connsiteY67" fmla="*/ 145820 h 411018"/>
              <a:gd name="connsiteX68" fmla="*/ 162104 w 536930"/>
              <a:gd name="connsiteY68" fmla="*/ 107128 h 411018"/>
              <a:gd name="connsiteX69" fmla="*/ 161702 w 536930"/>
              <a:gd name="connsiteY69" fmla="*/ 106321 h 411018"/>
              <a:gd name="connsiteX70" fmla="*/ 137593 w 536930"/>
              <a:gd name="connsiteY70" fmla="*/ 92215 h 411018"/>
              <a:gd name="connsiteX71" fmla="*/ 161702 w 536930"/>
              <a:gd name="connsiteY71" fmla="*/ 92215 h 411018"/>
              <a:gd name="connsiteX72" fmla="*/ 176569 w 536930"/>
              <a:gd name="connsiteY72" fmla="*/ 107128 h 411018"/>
              <a:gd name="connsiteX73" fmla="*/ 176569 w 536930"/>
              <a:gd name="connsiteY73" fmla="*/ 131713 h 411018"/>
              <a:gd name="connsiteX74" fmla="*/ 201080 w 536930"/>
              <a:gd name="connsiteY74" fmla="*/ 131713 h 411018"/>
              <a:gd name="connsiteX75" fmla="*/ 215947 w 536930"/>
              <a:gd name="connsiteY75" fmla="*/ 146626 h 411018"/>
              <a:gd name="connsiteX76" fmla="*/ 215947 w 536930"/>
              <a:gd name="connsiteY76" fmla="*/ 170405 h 411018"/>
              <a:gd name="connsiteX77" fmla="*/ 201080 w 536930"/>
              <a:gd name="connsiteY77" fmla="*/ 185318 h 411018"/>
              <a:gd name="connsiteX78" fmla="*/ 176569 w 536930"/>
              <a:gd name="connsiteY78" fmla="*/ 185318 h 411018"/>
              <a:gd name="connsiteX79" fmla="*/ 176569 w 536930"/>
              <a:gd name="connsiteY79" fmla="*/ 210306 h 411018"/>
              <a:gd name="connsiteX80" fmla="*/ 161702 w 536930"/>
              <a:gd name="connsiteY80" fmla="*/ 224816 h 411018"/>
              <a:gd name="connsiteX81" fmla="*/ 137593 w 536930"/>
              <a:gd name="connsiteY81" fmla="*/ 224816 h 411018"/>
              <a:gd name="connsiteX82" fmla="*/ 122726 w 536930"/>
              <a:gd name="connsiteY82" fmla="*/ 210306 h 411018"/>
              <a:gd name="connsiteX83" fmla="*/ 122726 w 536930"/>
              <a:gd name="connsiteY83" fmla="*/ 185318 h 411018"/>
              <a:gd name="connsiteX84" fmla="*/ 98215 w 536930"/>
              <a:gd name="connsiteY84" fmla="*/ 185318 h 411018"/>
              <a:gd name="connsiteX85" fmla="*/ 83348 w 536930"/>
              <a:gd name="connsiteY85" fmla="*/ 170405 h 411018"/>
              <a:gd name="connsiteX86" fmla="*/ 83348 w 536930"/>
              <a:gd name="connsiteY86" fmla="*/ 146626 h 411018"/>
              <a:gd name="connsiteX87" fmla="*/ 98215 w 536930"/>
              <a:gd name="connsiteY87" fmla="*/ 131713 h 411018"/>
              <a:gd name="connsiteX88" fmla="*/ 122726 w 536930"/>
              <a:gd name="connsiteY88" fmla="*/ 131713 h 411018"/>
              <a:gd name="connsiteX89" fmla="*/ 122726 w 536930"/>
              <a:gd name="connsiteY89" fmla="*/ 107128 h 411018"/>
              <a:gd name="connsiteX90" fmla="*/ 137593 w 536930"/>
              <a:gd name="connsiteY90" fmla="*/ 92215 h 411018"/>
              <a:gd name="connsiteX91" fmla="*/ 37750 w 536930"/>
              <a:gd name="connsiteY91" fmla="*/ 55608 h 411018"/>
              <a:gd name="connsiteX92" fmla="*/ 14457 w 536930"/>
              <a:gd name="connsiteY92" fmla="*/ 78980 h 411018"/>
              <a:gd name="connsiteX93" fmla="*/ 14457 w 536930"/>
              <a:gd name="connsiteY93" fmla="*/ 305443 h 411018"/>
              <a:gd name="connsiteX94" fmla="*/ 37750 w 536930"/>
              <a:gd name="connsiteY94" fmla="*/ 328814 h 411018"/>
              <a:gd name="connsiteX95" fmla="*/ 67869 w 536930"/>
              <a:gd name="connsiteY95" fmla="*/ 328814 h 411018"/>
              <a:gd name="connsiteX96" fmla="*/ 142164 w 536930"/>
              <a:gd name="connsiteY96" fmla="*/ 261520 h 411018"/>
              <a:gd name="connsiteX97" fmla="*/ 216458 w 536930"/>
              <a:gd name="connsiteY97" fmla="*/ 328814 h 411018"/>
              <a:gd name="connsiteX98" fmla="*/ 260232 w 536930"/>
              <a:gd name="connsiteY98" fmla="*/ 328814 h 411018"/>
              <a:gd name="connsiteX99" fmla="*/ 286737 w 536930"/>
              <a:gd name="connsiteY99" fmla="*/ 328814 h 411018"/>
              <a:gd name="connsiteX100" fmla="*/ 286737 w 536930"/>
              <a:gd name="connsiteY100" fmla="*/ 78980 h 411018"/>
              <a:gd name="connsiteX101" fmla="*/ 263445 w 536930"/>
              <a:gd name="connsiteY101" fmla="*/ 55608 h 411018"/>
              <a:gd name="connsiteX102" fmla="*/ 150597 w 536930"/>
              <a:gd name="connsiteY102" fmla="*/ 14507 h 411018"/>
              <a:gd name="connsiteX103" fmla="*/ 116462 w 536930"/>
              <a:gd name="connsiteY103" fmla="*/ 41505 h 411018"/>
              <a:gd name="connsiteX104" fmla="*/ 184733 w 536930"/>
              <a:gd name="connsiteY104" fmla="*/ 41505 h 411018"/>
              <a:gd name="connsiteX105" fmla="*/ 150597 w 536930"/>
              <a:gd name="connsiteY105" fmla="*/ 14507 h 411018"/>
              <a:gd name="connsiteX106" fmla="*/ 150597 w 536930"/>
              <a:gd name="connsiteY106" fmla="*/ 0 h 411018"/>
              <a:gd name="connsiteX107" fmla="*/ 199190 w 536930"/>
              <a:gd name="connsiteY107" fmla="*/ 41505 h 411018"/>
              <a:gd name="connsiteX108" fmla="*/ 263445 w 536930"/>
              <a:gd name="connsiteY108" fmla="*/ 41505 h 411018"/>
              <a:gd name="connsiteX109" fmla="*/ 301194 w 536930"/>
              <a:gd name="connsiteY109" fmla="*/ 78980 h 411018"/>
              <a:gd name="connsiteX110" fmla="*/ 301194 w 536930"/>
              <a:gd name="connsiteY110" fmla="*/ 92278 h 411018"/>
              <a:gd name="connsiteX111" fmla="*/ 381915 w 536930"/>
              <a:gd name="connsiteY111" fmla="*/ 92278 h 411018"/>
              <a:gd name="connsiteX112" fmla="*/ 412034 w 536930"/>
              <a:gd name="connsiteY112" fmla="*/ 115246 h 411018"/>
              <a:gd name="connsiteX113" fmla="*/ 432917 w 536930"/>
              <a:gd name="connsiteY113" fmla="*/ 193823 h 411018"/>
              <a:gd name="connsiteX114" fmla="*/ 506409 w 536930"/>
              <a:gd name="connsiteY114" fmla="*/ 193823 h 411018"/>
              <a:gd name="connsiteX115" fmla="*/ 536930 w 536930"/>
              <a:gd name="connsiteY115" fmla="*/ 224045 h 411018"/>
              <a:gd name="connsiteX116" fmla="*/ 536930 w 536930"/>
              <a:gd name="connsiteY116" fmla="*/ 312696 h 411018"/>
              <a:gd name="connsiteX117" fmla="*/ 506409 w 536930"/>
              <a:gd name="connsiteY117" fmla="*/ 343321 h 411018"/>
              <a:gd name="connsiteX118" fmla="*/ 468257 w 536930"/>
              <a:gd name="connsiteY118" fmla="*/ 343321 h 411018"/>
              <a:gd name="connsiteX119" fmla="*/ 468257 w 536930"/>
              <a:gd name="connsiteY119" fmla="*/ 345739 h 411018"/>
              <a:gd name="connsiteX120" fmla="*/ 403199 w 536930"/>
              <a:gd name="connsiteY120" fmla="*/ 411018 h 411018"/>
              <a:gd name="connsiteX121" fmla="*/ 338141 w 536930"/>
              <a:gd name="connsiteY121" fmla="*/ 345739 h 411018"/>
              <a:gd name="connsiteX122" fmla="*/ 338543 w 536930"/>
              <a:gd name="connsiteY122" fmla="*/ 343321 h 411018"/>
              <a:gd name="connsiteX123" fmla="*/ 301194 w 536930"/>
              <a:gd name="connsiteY123" fmla="*/ 343321 h 411018"/>
              <a:gd name="connsiteX124" fmla="*/ 260232 w 536930"/>
              <a:gd name="connsiteY124" fmla="*/ 343321 h 411018"/>
              <a:gd name="connsiteX125" fmla="*/ 216458 w 536930"/>
              <a:gd name="connsiteY125" fmla="*/ 343321 h 411018"/>
              <a:gd name="connsiteX126" fmla="*/ 142164 w 536930"/>
              <a:gd name="connsiteY126" fmla="*/ 411018 h 411018"/>
              <a:gd name="connsiteX127" fmla="*/ 67869 w 536930"/>
              <a:gd name="connsiteY127" fmla="*/ 343321 h 411018"/>
              <a:gd name="connsiteX128" fmla="*/ 37750 w 536930"/>
              <a:gd name="connsiteY128" fmla="*/ 343321 h 411018"/>
              <a:gd name="connsiteX129" fmla="*/ 0 w 536930"/>
              <a:gd name="connsiteY129" fmla="*/ 305443 h 411018"/>
              <a:gd name="connsiteX130" fmla="*/ 0 w 536930"/>
              <a:gd name="connsiteY130" fmla="*/ 78980 h 411018"/>
              <a:gd name="connsiteX131" fmla="*/ 37750 w 536930"/>
              <a:gd name="connsiteY131" fmla="*/ 41505 h 411018"/>
              <a:gd name="connsiteX132" fmla="*/ 102406 w 536930"/>
              <a:gd name="connsiteY132" fmla="*/ 41505 h 411018"/>
              <a:gd name="connsiteX133" fmla="*/ 150597 w 536930"/>
              <a:gd name="connsiteY133" fmla="*/ 0 h 411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</a:cxnLst>
            <a:rect l="l" t="t" r="r" b="b"/>
            <a:pathLst>
              <a:path w="536930" h="411018">
                <a:moveTo>
                  <a:pt x="402831" y="322752"/>
                </a:moveTo>
                <a:cubicBezTo>
                  <a:pt x="415033" y="322752"/>
                  <a:pt x="425201" y="332210"/>
                  <a:pt x="425201" y="344033"/>
                </a:cubicBezTo>
                <a:cubicBezTo>
                  <a:pt x="425201" y="355461"/>
                  <a:pt x="415033" y="364919"/>
                  <a:pt x="402831" y="364919"/>
                </a:cubicBezTo>
                <a:cubicBezTo>
                  <a:pt x="391036" y="364919"/>
                  <a:pt x="381274" y="355461"/>
                  <a:pt x="381274" y="344033"/>
                </a:cubicBezTo>
                <a:cubicBezTo>
                  <a:pt x="381274" y="332210"/>
                  <a:pt x="391036" y="322752"/>
                  <a:pt x="402831" y="322752"/>
                </a:cubicBezTo>
                <a:close/>
                <a:moveTo>
                  <a:pt x="141474" y="313886"/>
                </a:moveTo>
                <a:cubicBezTo>
                  <a:pt x="153297" y="313886"/>
                  <a:pt x="162755" y="323648"/>
                  <a:pt x="162755" y="335850"/>
                </a:cubicBezTo>
                <a:cubicBezTo>
                  <a:pt x="162755" y="348052"/>
                  <a:pt x="153297" y="357813"/>
                  <a:pt x="141474" y="357813"/>
                </a:cubicBezTo>
                <a:cubicBezTo>
                  <a:pt x="129652" y="357813"/>
                  <a:pt x="120588" y="348052"/>
                  <a:pt x="120588" y="335850"/>
                </a:cubicBezTo>
                <a:cubicBezTo>
                  <a:pt x="120588" y="323648"/>
                  <a:pt x="129652" y="313886"/>
                  <a:pt x="141474" y="313886"/>
                </a:cubicBezTo>
                <a:close/>
                <a:moveTo>
                  <a:pt x="403199" y="294563"/>
                </a:moveTo>
                <a:cubicBezTo>
                  <a:pt x="375489" y="294563"/>
                  <a:pt x="352599" y="317532"/>
                  <a:pt x="352599" y="345739"/>
                </a:cubicBezTo>
                <a:cubicBezTo>
                  <a:pt x="352599" y="373543"/>
                  <a:pt x="375489" y="396915"/>
                  <a:pt x="403199" y="396915"/>
                </a:cubicBezTo>
                <a:cubicBezTo>
                  <a:pt x="431311" y="396915"/>
                  <a:pt x="454201" y="373543"/>
                  <a:pt x="454201" y="345739"/>
                </a:cubicBezTo>
                <a:cubicBezTo>
                  <a:pt x="454201" y="317532"/>
                  <a:pt x="431311" y="294563"/>
                  <a:pt x="403199" y="294563"/>
                </a:cubicBezTo>
                <a:close/>
                <a:moveTo>
                  <a:pt x="142164" y="275624"/>
                </a:moveTo>
                <a:cubicBezTo>
                  <a:pt x="108832" y="275624"/>
                  <a:pt x="81925" y="303025"/>
                  <a:pt x="81925" y="336068"/>
                </a:cubicBezTo>
                <a:cubicBezTo>
                  <a:pt x="81925" y="369513"/>
                  <a:pt x="108832" y="396915"/>
                  <a:pt x="142164" y="396915"/>
                </a:cubicBezTo>
                <a:cubicBezTo>
                  <a:pt x="175094" y="396915"/>
                  <a:pt x="202403" y="369513"/>
                  <a:pt x="202403" y="336068"/>
                </a:cubicBezTo>
                <a:cubicBezTo>
                  <a:pt x="202403" y="303025"/>
                  <a:pt x="175094" y="275624"/>
                  <a:pt x="142164" y="275624"/>
                </a:cubicBezTo>
                <a:close/>
                <a:moveTo>
                  <a:pt x="487935" y="233313"/>
                </a:moveTo>
                <a:cubicBezTo>
                  <a:pt x="482313" y="233313"/>
                  <a:pt x="478297" y="237746"/>
                  <a:pt x="478297" y="242984"/>
                </a:cubicBezTo>
                <a:cubicBezTo>
                  <a:pt x="478297" y="248626"/>
                  <a:pt x="482313" y="253058"/>
                  <a:pt x="487935" y="253058"/>
                </a:cubicBezTo>
                <a:lnTo>
                  <a:pt x="520063" y="253058"/>
                </a:lnTo>
                <a:lnTo>
                  <a:pt x="520063" y="233313"/>
                </a:lnTo>
                <a:close/>
                <a:moveTo>
                  <a:pt x="328103" y="226990"/>
                </a:moveTo>
                <a:lnTo>
                  <a:pt x="360946" y="226990"/>
                </a:lnTo>
                <a:cubicBezTo>
                  <a:pt x="364903" y="226990"/>
                  <a:pt x="368464" y="230143"/>
                  <a:pt x="368464" y="234084"/>
                </a:cubicBezTo>
                <a:cubicBezTo>
                  <a:pt x="368464" y="237630"/>
                  <a:pt x="364903" y="240783"/>
                  <a:pt x="360946" y="240783"/>
                </a:cubicBezTo>
                <a:lnTo>
                  <a:pt x="328103" y="240783"/>
                </a:lnTo>
                <a:cubicBezTo>
                  <a:pt x="324146" y="240783"/>
                  <a:pt x="320980" y="237630"/>
                  <a:pt x="320980" y="234084"/>
                </a:cubicBezTo>
                <a:cubicBezTo>
                  <a:pt x="320980" y="230143"/>
                  <a:pt x="324146" y="226990"/>
                  <a:pt x="328103" y="226990"/>
                </a:cubicBezTo>
                <a:close/>
                <a:moveTo>
                  <a:pt x="301194" y="207927"/>
                </a:moveTo>
                <a:lnTo>
                  <a:pt x="301194" y="328814"/>
                </a:lnTo>
                <a:lnTo>
                  <a:pt x="340551" y="328814"/>
                </a:lnTo>
                <a:cubicBezTo>
                  <a:pt x="348181" y="301010"/>
                  <a:pt x="373481" y="280459"/>
                  <a:pt x="403199" y="280459"/>
                </a:cubicBezTo>
                <a:cubicBezTo>
                  <a:pt x="433720" y="280459"/>
                  <a:pt x="458619" y="301010"/>
                  <a:pt x="466249" y="328814"/>
                </a:cubicBezTo>
                <a:lnTo>
                  <a:pt x="506409" y="328814"/>
                </a:lnTo>
                <a:cubicBezTo>
                  <a:pt x="515645" y="328814"/>
                  <a:pt x="522472" y="321561"/>
                  <a:pt x="522472" y="312696"/>
                </a:cubicBezTo>
                <a:lnTo>
                  <a:pt x="522472" y="267162"/>
                </a:lnTo>
                <a:lnTo>
                  <a:pt x="487935" y="267162"/>
                </a:lnTo>
                <a:cubicBezTo>
                  <a:pt x="474683" y="267162"/>
                  <a:pt x="463438" y="256282"/>
                  <a:pt x="463438" y="242984"/>
                </a:cubicBezTo>
                <a:cubicBezTo>
                  <a:pt x="463438" y="230090"/>
                  <a:pt x="474683" y="219210"/>
                  <a:pt x="487935" y="219210"/>
                </a:cubicBezTo>
                <a:lnTo>
                  <a:pt x="521669" y="219210"/>
                </a:lnTo>
                <a:cubicBezTo>
                  <a:pt x="519661" y="212762"/>
                  <a:pt x="514039" y="207927"/>
                  <a:pt x="506409" y="207927"/>
                </a:cubicBezTo>
                <a:close/>
                <a:moveTo>
                  <a:pt x="301194" y="106381"/>
                </a:moveTo>
                <a:lnTo>
                  <a:pt x="301194" y="193823"/>
                </a:lnTo>
                <a:lnTo>
                  <a:pt x="418058" y="193823"/>
                </a:lnTo>
                <a:lnTo>
                  <a:pt x="398380" y="118873"/>
                </a:lnTo>
                <a:cubicBezTo>
                  <a:pt x="396774" y="111620"/>
                  <a:pt x="389947" y="106381"/>
                  <a:pt x="381915" y="106381"/>
                </a:cubicBezTo>
                <a:close/>
                <a:moveTo>
                  <a:pt x="137593" y="106321"/>
                </a:moveTo>
                <a:cubicBezTo>
                  <a:pt x="137191" y="106321"/>
                  <a:pt x="137191" y="106725"/>
                  <a:pt x="137191" y="107128"/>
                </a:cubicBezTo>
                <a:lnTo>
                  <a:pt x="137191" y="145820"/>
                </a:lnTo>
                <a:lnTo>
                  <a:pt x="98215" y="145820"/>
                </a:lnTo>
                <a:cubicBezTo>
                  <a:pt x="97813" y="145820"/>
                  <a:pt x="97813" y="146223"/>
                  <a:pt x="97813" y="146626"/>
                </a:cubicBezTo>
                <a:lnTo>
                  <a:pt x="97813" y="170405"/>
                </a:lnTo>
                <a:cubicBezTo>
                  <a:pt x="97813" y="170808"/>
                  <a:pt x="97813" y="170808"/>
                  <a:pt x="98215" y="170808"/>
                </a:cubicBezTo>
                <a:lnTo>
                  <a:pt x="137191" y="170808"/>
                </a:lnTo>
                <a:lnTo>
                  <a:pt x="137191" y="210306"/>
                </a:lnTo>
                <a:cubicBezTo>
                  <a:pt x="137191" y="210306"/>
                  <a:pt x="137191" y="210306"/>
                  <a:pt x="137593" y="210306"/>
                </a:cubicBezTo>
                <a:lnTo>
                  <a:pt x="161702" y="210306"/>
                </a:lnTo>
                <a:cubicBezTo>
                  <a:pt x="161702" y="210306"/>
                  <a:pt x="162104" y="210306"/>
                  <a:pt x="162104" y="210306"/>
                </a:cubicBezTo>
                <a:lnTo>
                  <a:pt x="162104" y="170808"/>
                </a:lnTo>
                <a:lnTo>
                  <a:pt x="201080" y="170808"/>
                </a:lnTo>
                <a:cubicBezTo>
                  <a:pt x="201080" y="170808"/>
                  <a:pt x="201482" y="170808"/>
                  <a:pt x="201482" y="170405"/>
                </a:cubicBezTo>
                <a:lnTo>
                  <a:pt x="201482" y="146626"/>
                </a:lnTo>
                <a:cubicBezTo>
                  <a:pt x="201482" y="146223"/>
                  <a:pt x="201080" y="145820"/>
                  <a:pt x="201080" y="145820"/>
                </a:cubicBezTo>
                <a:lnTo>
                  <a:pt x="162104" y="145820"/>
                </a:lnTo>
                <a:lnTo>
                  <a:pt x="162104" y="107128"/>
                </a:lnTo>
                <a:cubicBezTo>
                  <a:pt x="162104" y="106725"/>
                  <a:pt x="161702" y="106321"/>
                  <a:pt x="161702" y="106321"/>
                </a:cubicBezTo>
                <a:close/>
                <a:moveTo>
                  <a:pt x="137593" y="92215"/>
                </a:moveTo>
                <a:lnTo>
                  <a:pt x="161702" y="92215"/>
                </a:lnTo>
                <a:cubicBezTo>
                  <a:pt x="169738" y="92215"/>
                  <a:pt x="176569" y="98664"/>
                  <a:pt x="176569" y="107128"/>
                </a:cubicBezTo>
                <a:lnTo>
                  <a:pt x="176569" y="131713"/>
                </a:lnTo>
                <a:lnTo>
                  <a:pt x="201080" y="131713"/>
                </a:lnTo>
                <a:cubicBezTo>
                  <a:pt x="209116" y="131713"/>
                  <a:pt x="215947" y="138565"/>
                  <a:pt x="215947" y="146626"/>
                </a:cubicBezTo>
                <a:lnTo>
                  <a:pt x="215947" y="170405"/>
                </a:lnTo>
                <a:cubicBezTo>
                  <a:pt x="215947" y="178869"/>
                  <a:pt x="209116" y="185318"/>
                  <a:pt x="201080" y="185318"/>
                </a:cubicBezTo>
                <a:lnTo>
                  <a:pt x="176569" y="185318"/>
                </a:lnTo>
                <a:lnTo>
                  <a:pt x="176569" y="210306"/>
                </a:lnTo>
                <a:cubicBezTo>
                  <a:pt x="176569" y="217964"/>
                  <a:pt x="169738" y="224816"/>
                  <a:pt x="161702" y="224816"/>
                </a:cubicBezTo>
                <a:lnTo>
                  <a:pt x="137593" y="224816"/>
                </a:lnTo>
                <a:cubicBezTo>
                  <a:pt x="129557" y="224816"/>
                  <a:pt x="122726" y="217964"/>
                  <a:pt x="122726" y="210306"/>
                </a:cubicBezTo>
                <a:lnTo>
                  <a:pt x="122726" y="185318"/>
                </a:lnTo>
                <a:lnTo>
                  <a:pt x="98215" y="185318"/>
                </a:lnTo>
                <a:cubicBezTo>
                  <a:pt x="90179" y="185318"/>
                  <a:pt x="83348" y="178869"/>
                  <a:pt x="83348" y="170405"/>
                </a:cubicBezTo>
                <a:lnTo>
                  <a:pt x="83348" y="146626"/>
                </a:lnTo>
                <a:cubicBezTo>
                  <a:pt x="83348" y="138565"/>
                  <a:pt x="90179" y="131713"/>
                  <a:pt x="98215" y="131713"/>
                </a:cubicBezTo>
                <a:lnTo>
                  <a:pt x="122726" y="131713"/>
                </a:lnTo>
                <a:lnTo>
                  <a:pt x="122726" y="107128"/>
                </a:lnTo>
                <a:cubicBezTo>
                  <a:pt x="122726" y="98664"/>
                  <a:pt x="129557" y="92215"/>
                  <a:pt x="137593" y="92215"/>
                </a:cubicBezTo>
                <a:close/>
                <a:moveTo>
                  <a:pt x="37750" y="55608"/>
                </a:moveTo>
                <a:cubicBezTo>
                  <a:pt x="24899" y="55608"/>
                  <a:pt x="14457" y="66488"/>
                  <a:pt x="14457" y="78980"/>
                </a:cubicBezTo>
                <a:lnTo>
                  <a:pt x="14457" y="305443"/>
                </a:lnTo>
                <a:cubicBezTo>
                  <a:pt x="14457" y="318338"/>
                  <a:pt x="24899" y="328814"/>
                  <a:pt x="37750" y="328814"/>
                </a:cubicBezTo>
                <a:lnTo>
                  <a:pt x="67869" y="328814"/>
                </a:lnTo>
                <a:cubicBezTo>
                  <a:pt x="71483" y="290936"/>
                  <a:pt x="103611" y="261520"/>
                  <a:pt x="142164" y="261520"/>
                </a:cubicBezTo>
                <a:cubicBezTo>
                  <a:pt x="180717" y="261520"/>
                  <a:pt x="212844" y="290936"/>
                  <a:pt x="216458" y="328814"/>
                </a:cubicBezTo>
                <a:lnTo>
                  <a:pt x="260232" y="328814"/>
                </a:lnTo>
                <a:lnTo>
                  <a:pt x="286737" y="328814"/>
                </a:lnTo>
                <a:lnTo>
                  <a:pt x="286737" y="78980"/>
                </a:lnTo>
                <a:cubicBezTo>
                  <a:pt x="286737" y="66488"/>
                  <a:pt x="276296" y="55608"/>
                  <a:pt x="263445" y="55608"/>
                </a:cubicBezTo>
                <a:close/>
                <a:moveTo>
                  <a:pt x="150597" y="14507"/>
                </a:moveTo>
                <a:cubicBezTo>
                  <a:pt x="134132" y="14507"/>
                  <a:pt x="120478" y="25789"/>
                  <a:pt x="116462" y="41505"/>
                </a:cubicBezTo>
                <a:lnTo>
                  <a:pt x="184733" y="41505"/>
                </a:lnTo>
                <a:cubicBezTo>
                  <a:pt x="181118" y="25789"/>
                  <a:pt x="167062" y="14507"/>
                  <a:pt x="150597" y="14507"/>
                </a:cubicBezTo>
                <a:close/>
                <a:moveTo>
                  <a:pt x="150597" y="0"/>
                </a:moveTo>
                <a:cubicBezTo>
                  <a:pt x="175094" y="0"/>
                  <a:pt x="195174" y="18133"/>
                  <a:pt x="199190" y="41505"/>
                </a:cubicBezTo>
                <a:lnTo>
                  <a:pt x="263445" y="41505"/>
                </a:lnTo>
                <a:cubicBezTo>
                  <a:pt x="283926" y="41505"/>
                  <a:pt x="301194" y="58429"/>
                  <a:pt x="301194" y="78980"/>
                </a:cubicBezTo>
                <a:lnTo>
                  <a:pt x="301194" y="92278"/>
                </a:lnTo>
                <a:lnTo>
                  <a:pt x="381915" y="92278"/>
                </a:lnTo>
                <a:cubicBezTo>
                  <a:pt x="396372" y="92278"/>
                  <a:pt x="408420" y="101546"/>
                  <a:pt x="412034" y="115246"/>
                </a:cubicBezTo>
                <a:lnTo>
                  <a:pt x="432917" y="193823"/>
                </a:lnTo>
                <a:lnTo>
                  <a:pt x="506409" y="193823"/>
                </a:lnTo>
                <a:cubicBezTo>
                  <a:pt x="523275" y="193823"/>
                  <a:pt x="536930" y="207524"/>
                  <a:pt x="536930" y="224045"/>
                </a:cubicBezTo>
                <a:lnTo>
                  <a:pt x="536930" y="312696"/>
                </a:lnTo>
                <a:cubicBezTo>
                  <a:pt x="536930" y="329620"/>
                  <a:pt x="523275" y="343321"/>
                  <a:pt x="506409" y="343321"/>
                </a:cubicBezTo>
                <a:lnTo>
                  <a:pt x="468257" y="343321"/>
                </a:lnTo>
                <a:cubicBezTo>
                  <a:pt x="468257" y="343724"/>
                  <a:pt x="468257" y="344933"/>
                  <a:pt x="468257" y="345739"/>
                </a:cubicBezTo>
                <a:cubicBezTo>
                  <a:pt x="468257" y="381602"/>
                  <a:pt x="439343" y="411018"/>
                  <a:pt x="403199" y="411018"/>
                </a:cubicBezTo>
                <a:cubicBezTo>
                  <a:pt x="367457" y="411018"/>
                  <a:pt x="338141" y="381602"/>
                  <a:pt x="338141" y="345739"/>
                </a:cubicBezTo>
                <a:cubicBezTo>
                  <a:pt x="338141" y="344933"/>
                  <a:pt x="338543" y="343724"/>
                  <a:pt x="338543" y="343321"/>
                </a:cubicBezTo>
                <a:lnTo>
                  <a:pt x="301194" y="343321"/>
                </a:lnTo>
                <a:lnTo>
                  <a:pt x="260232" y="343321"/>
                </a:lnTo>
                <a:lnTo>
                  <a:pt x="216458" y="343321"/>
                </a:lnTo>
                <a:cubicBezTo>
                  <a:pt x="212844" y="381199"/>
                  <a:pt x="180717" y="411018"/>
                  <a:pt x="142164" y="411018"/>
                </a:cubicBezTo>
                <a:cubicBezTo>
                  <a:pt x="103611" y="411018"/>
                  <a:pt x="71483" y="381199"/>
                  <a:pt x="67869" y="343321"/>
                </a:cubicBezTo>
                <a:lnTo>
                  <a:pt x="37750" y="343321"/>
                </a:lnTo>
                <a:cubicBezTo>
                  <a:pt x="17268" y="343321"/>
                  <a:pt x="0" y="326397"/>
                  <a:pt x="0" y="305443"/>
                </a:cubicBezTo>
                <a:lnTo>
                  <a:pt x="0" y="78980"/>
                </a:lnTo>
                <a:cubicBezTo>
                  <a:pt x="0" y="58429"/>
                  <a:pt x="17268" y="41505"/>
                  <a:pt x="37750" y="41505"/>
                </a:cubicBezTo>
                <a:lnTo>
                  <a:pt x="102406" y="41505"/>
                </a:lnTo>
                <a:cubicBezTo>
                  <a:pt x="106020" y="18133"/>
                  <a:pt x="126100" y="0"/>
                  <a:pt x="150597" y="0"/>
                </a:cubicBezTo>
                <a:close/>
              </a:path>
            </a:pathLst>
          </a:custGeom>
          <a:solidFill>
            <a:srgbClr val="F1F6F8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dirty="0">
              <a:latin typeface="Poppins" panose="000005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8E02C7F-D94D-4271-80E1-F82328DC37C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6130" y="10652553"/>
            <a:ext cx="2705700" cy="306344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7606B88-863A-4CA9-97A1-4B0B06B8EAA5}"/>
              </a:ext>
            </a:extLst>
          </p:cNvPr>
          <p:cNvSpPr txBox="1"/>
          <p:nvPr/>
        </p:nvSpPr>
        <p:spPr>
          <a:xfrm>
            <a:off x="6092825" y="759429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th-TH" sz="4800" dirty="0"/>
              <a:t>คำสั่งมอบหมายการปฏิบัติงาน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A405208-4A04-8053-5C07-8AE267E085F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035" y="1916719"/>
            <a:ext cx="7662934" cy="10831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190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81">
            <a:extLst>
              <a:ext uri="{FF2B5EF4-FFF2-40B4-BE49-F238E27FC236}">
                <a16:creationId xmlns:a16="http://schemas.microsoft.com/office/drawing/2014/main" id="{85FDE0A5-244F-44D1-B2C5-3ED0A7E9055A}"/>
              </a:ext>
            </a:extLst>
          </p:cNvPr>
          <p:cNvSpPr>
            <a:spLocks/>
          </p:cNvSpPr>
          <p:nvPr/>
        </p:nvSpPr>
        <p:spPr bwMode="auto">
          <a:xfrm>
            <a:off x="21416130" y="576655"/>
            <a:ext cx="2759075" cy="2389188"/>
          </a:xfrm>
          <a:custGeom>
            <a:avLst/>
            <a:gdLst>
              <a:gd name="T0" fmla="*/ 906 w 3626"/>
              <a:gd name="T1" fmla="*/ 0 h 3140"/>
              <a:gd name="T2" fmla="*/ 0 w 3626"/>
              <a:gd name="T3" fmla="*/ 1570 h 3140"/>
              <a:gd name="T4" fmla="*/ 906 w 3626"/>
              <a:gd name="T5" fmla="*/ 3140 h 3140"/>
              <a:gd name="T6" fmla="*/ 2719 w 3626"/>
              <a:gd name="T7" fmla="*/ 3140 h 3140"/>
              <a:gd name="T8" fmla="*/ 3626 w 3626"/>
              <a:gd name="T9" fmla="*/ 1570 h 3140"/>
              <a:gd name="T10" fmla="*/ 2719 w 3626"/>
              <a:gd name="T11" fmla="*/ 0 h 3140"/>
              <a:gd name="T12" fmla="*/ 906 w 3626"/>
              <a:gd name="T13" fmla="*/ 0 h 3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626" h="3140">
                <a:moveTo>
                  <a:pt x="906" y="0"/>
                </a:moveTo>
                <a:lnTo>
                  <a:pt x="0" y="1570"/>
                </a:lnTo>
                <a:lnTo>
                  <a:pt x="906" y="3140"/>
                </a:lnTo>
                <a:lnTo>
                  <a:pt x="2719" y="3140"/>
                </a:lnTo>
                <a:lnTo>
                  <a:pt x="3626" y="1570"/>
                </a:lnTo>
                <a:lnTo>
                  <a:pt x="2719" y="0"/>
                </a:lnTo>
                <a:lnTo>
                  <a:pt x="906" y="0"/>
                </a:lnTo>
                <a:close/>
              </a:path>
            </a:pathLst>
          </a:custGeom>
          <a:gradFill>
            <a:gsLst>
              <a:gs pos="51000">
                <a:srgbClr val="FDB1AC"/>
              </a:gs>
              <a:gs pos="100000">
                <a:srgbClr val="FF8C87"/>
              </a:gs>
            </a:gsLst>
            <a:lin ang="21594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Poppins" panose="00000500000000000000" pitchFamily="2" charset="0"/>
            </a:endParaRPr>
          </a:p>
        </p:txBody>
      </p:sp>
      <p:sp>
        <p:nvSpPr>
          <p:cNvPr id="4" name="Freeform 48">
            <a:extLst>
              <a:ext uri="{FF2B5EF4-FFF2-40B4-BE49-F238E27FC236}">
                <a16:creationId xmlns:a16="http://schemas.microsoft.com/office/drawing/2014/main" id="{CF46B1A3-8ADE-47E0-B8F6-7DC9841B1E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15058" y="1223619"/>
            <a:ext cx="1386367" cy="1061259"/>
          </a:xfrm>
          <a:custGeom>
            <a:avLst/>
            <a:gdLst>
              <a:gd name="connsiteX0" fmla="*/ 402831 w 536930"/>
              <a:gd name="connsiteY0" fmla="*/ 322752 h 411018"/>
              <a:gd name="connsiteX1" fmla="*/ 425201 w 536930"/>
              <a:gd name="connsiteY1" fmla="*/ 344033 h 411018"/>
              <a:gd name="connsiteX2" fmla="*/ 402831 w 536930"/>
              <a:gd name="connsiteY2" fmla="*/ 364919 h 411018"/>
              <a:gd name="connsiteX3" fmla="*/ 381274 w 536930"/>
              <a:gd name="connsiteY3" fmla="*/ 344033 h 411018"/>
              <a:gd name="connsiteX4" fmla="*/ 402831 w 536930"/>
              <a:gd name="connsiteY4" fmla="*/ 322752 h 411018"/>
              <a:gd name="connsiteX5" fmla="*/ 141474 w 536930"/>
              <a:gd name="connsiteY5" fmla="*/ 313886 h 411018"/>
              <a:gd name="connsiteX6" fmla="*/ 162755 w 536930"/>
              <a:gd name="connsiteY6" fmla="*/ 335850 h 411018"/>
              <a:gd name="connsiteX7" fmla="*/ 141474 w 536930"/>
              <a:gd name="connsiteY7" fmla="*/ 357813 h 411018"/>
              <a:gd name="connsiteX8" fmla="*/ 120588 w 536930"/>
              <a:gd name="connsiteY8" fmla="*/ 335850 h 411018"/>
              <a:gd name="connsiteX9" fmla="*/ 141474 w 536930"/>
              <a:gd name="connsiteY9" fmla="*/ 313886 h 411018"/>
              <a:gd name="connsiteX10" fmla="*/ 403199 w 536930"/>
              <a:gd name="connsiteY10" fmla="*/ 294563 h 411018"/>
              <a:gd name="connsiteX11" fmla="*/ 352599 w 536930"/>
              <a:gd name="connsiteY11" fmla="*/ 345739 h 411018"/>
              <a:gd name="connsiteX12" fmla="*/ 403199 w 536930"/>
              <a:gd name="connsiteY12" fmla="*/ 396915 h 411018"/>
              <a:gd name="connsiteX13" fmla="*/ 454201 w 536930"/>
              <a:gd name="connsiteY13" fmla="*/ 345739 h 411018"/>
              <a:gd name="connsiteX14" fmla="*/ 403199 w 536930"/>
              <a:gd name="connsiteY14" fmla="*/ 294563 h 411018"/>
              <a:gd name="connsiteX15" fmla="*/ 142164 w 536930"/>
              <a:gd name="connsiteY15" fmla="*/ 275624 h 411018"/>
              <a:gd name="connsiteX16" fmla="*/ 81925 w 536930"/>
              <a:gd name="connsiteY16" fmla="*/ 336068 h 411018"/>
              <a:gd name="connsiteX17" fmla="*/ 142164 w 536930"/>
              <a:gd name="connsiteY17" fmla="*/ 396915 h 411018"/>
              <a:gd name="connsiteX18" fmla="*/ 202403 w 536930"/>
              <a:gd name="connsiteY18" fmla="*/ 336068 h 411018"/>
              <a:gd name="connsiteX19" fmla="*/ 142164 w 536930"/>
              <a:gd name="connsiteY19" fmla="*/ 275624 h 411018"/>
              <a:gd name="connsiteX20" fmla="*/ 487935 w 536930"/>
              <a:gd name="connsiteY20" fmla="*/ 233313 h 411018"/>
              <a:gd name="connsiteX21" fmla="*/ 478297 w 536930"/>
              <a:gd name="connsiteY21" fmla="*/ 242984 h 411018"/>
              <a:gd name="connsiteX22" fmla="*/ 487935 w 536930"/>
              <a:gd name="connsiteY22" fmla="*/ 253058 h 411018"/>
              <a:gd name="connsiteX23" fmla="*/ 520063 w 536930"/>
              <a:gd name="connsiteY23" fmla="*/ 253058 h 411018"/>
              <a:gd name="connsiteX24" fmla="*/ 520063 w 536930"/>
              <a:gd name="connsiteY24" fmla="*/ 233313 h 411018"/>
              <a:gd name="connsiteX25" fmla="*/ 328103 w 536930"/>
              <a:gd name="connsiteY25" fmla="*/ 226990 h 411018"/>
              <a:gd name="connsiteX26" fmla="*/ 360946 w 536930"/>
              <a:gd name="connsiteY26" fmla="*/ 226990 h 411018"/>
              <a:gd name="connsiteX27" fmla="*/ 368464 w 536930"/>
              <a:gd name="connsiteY27" fmla="*/ 234084 h 411018"/>
              <a:gd name="connsiteX28" fmla="*/ 360946 w 536930"/>
              <a:gd name="connsiteY28" fmla="*/ 240783 h 411018"/>
              <a:gd name="connsiteX29" fmla="*/ 328103 w 536930"/>
              <a:gd name="connsiteY29" fmla="*/ 240783 h 411018"/>
              <a:gd name="connsiteX30" fmla="*/ 320980 w 536930"/>
              <a:gd name="connsiteY30" fmla="*/ 234084 h 411018"/>
              <a:gd name="connsiteX31" fmla="*/ 328103 w 536930"/>
              <a:gd name="connsiteY31" fmla="*/ 226990 h 411018"/>
              <a:gd name="connsiteX32" fmla="*/ 301194 w 536930"/>
              <a:gd name="connsiteY32" fmla="*/ 207927 h 411018"/>
              <a:gd name="connsiteX33" fmla="*/ 301194 w 536930"/>
              <a:gd name="connsiteY33" fmla="*/ 328814 h 411018"/>
              <a:gd name="connsiteX34" fmla="*/ 340551 w 536930"/>
              <a:gd name="connsiteY34" fmla="*/ 328814 h 411018"/>
              <a:gd name="connsiteX35" fmla="*/ 403199 w 536930"/>
              <a:gd name="connsiteY35" fmla="*/ 280459 h 411018"/>
              <a:gd name="connsiteX36" fmla="*/ 466249 w 536930"/>
              <a:gd name="connsiteY36" fmla="*/ 328814 h 411018"/>
              <a:gd name="connsiteX37" fmla="*/ 506409 w 536930"/>
              <a:gd name="connsiteY37" fmla="*/ 328814 h 411018"/>
              <a:gd name="connsiteX38" fmla="*/ 522472 w 536930"/>
              <a:gd name="connsiteY38" fmla="*/ 312696 h 411018"/>
              <a:gd name="connsiteX39" fmla="*/ 522472 w 536930"/>
              <a:gd name="connsiteY39" fmla="*/ 267162 h 411018"/>
              <a:gd name="connsiteX40" fmla="*/ 487935 w 536930"/>
              <a:gd name="connsiteY40" fmla="*/ 267162 h 411018"/>
              <a:gd name="connsiteX41" fmla="*/ 463438 w 536930"/>
              <a:gd name="connsiteY41" fmla="*/ 242984 h 411018"/>
              <a:gd name="connsiteX42" fmla="*/ 487935 w 536930"/>
              <a:gd name="connsiteY42" fmla="*/ 219210 h 411018"/>
              <a:gd name="connsiteX43" fmla="*/ 521669 w 536930"/>
              <a:gd name="connsiteY43" fmla="*/ 219210 h 411018"/>
              <a:gd name="connsiteX44" fmla="*/ 506409 w 536930"/>
              <a:gd name="connsiteY44" fmla="*/ 207927 h 411018"/>
              <a:gd name="connsiteX45" fmla="*/ 301194 w 536930"/>
              <a:gd name="connsiteY45" fmla="*/ 106381 h 411018"/>
              <a:gd name="connsiteX46" fmla="*/ 301194 w 536930"/>
              <a:gd name="connsiteY46" fmla="*/ 193823 h 411018"/>
              <a:gd name="connsiteX47" fmla="*/ 418058 w 536930"/>
              <a:gd name="connsiteY47" fmla="*/ 193823 h 411018"/>
              <a:gd name="connsiteX48" fmla="*/ 398380 w 536930"/>
              <a:gd name="connsiteY48" fmla="*/ 118873 h 411018"/>
              <a:gd name="connsiteX49" fmla="*/ 381915 w 536930"/>
              <a:gd name="connsiteY49" fmla="*/ 106381 h 411018"/>
              <a:gd name="connsiteX50" fmla="*/ 137593 w 536930"/>
              <a:gd name="connsiteY50" fmla="*/ 106321 h 411018"/>
              <a:gd name="connsiteX51" fmla="*/ 137191 w 536930"/>
              <a:gd name="connsiteY51" fmla="*/ 107128 h 411018"/>
              <a:gd name="connsiteX52" fmla="*/ 137191 w 536930"/>
              <a:gd name="connsiteY52" fmla="*/ 145820 h 411018"/>
              <a:gd name="connsiteX53" fmla="*/ 98215 w 536930"/>
              <a:gd name="connsiteY53" fmla="*/ 145820 h 411018"/>
              <a:gd name="connsiteX54" fmla="*/ 97813 w 536930"/>
              <a:gd name="connsiteY54" fmla="*/ 146626 h 411018"/>
              <a:gd name="connsiteX55" fmla="*/ 97813 w 536930"/>
              <a:gd name="connsiteY55" fmla="*/ 170405 h 411018"/>
              <a:gd name="connsiteX56" fmla="*/ 98215 w 536930"/>
              <a:gd name="connsiteY56" fmla="*/ 170808 h 411018"/>
              <a:gd name="connsiteX57" fmla="*/ 137191 w 536930"/>
              <a:gd name="connsiteY57" fmla="*/ 170808 h 411018"/>
              <a:gd name="connsiteX58" fmla="*/ 137191 w 536930"/>
              <a:gd name="connsiteY58" fmla="*/ 210306 h 411018"/>
              <a:gd name="connsiteX59" fmla="*/ 137593 w 536930"/>
              <a:gd name="connsiteY59" fmla="*/ 210306 h 411018"/>
              <a:gd name="connsiteX60" fmla="*/ 161702 w 536930"/>
              <a:gd name="connsiteY60" fmla="*/ 210306 h 411018"/>
              <a:gd name="connsiteX61" fmla="*/ 162104 w 536930"/>
              <a:gd name="connsiteY61" fmla="*/ 210306 h 411018"/>
              <a:gd name="connsiteX62" fmla="*/ 162104 w 536930"/>
              <a:gd name="connsiteY62" fmla="*/ 170808 h 411018"/>
              <a:gd name="connsiteX63" fmla="*/ 201080 w 536930"/>
              <a:gd name="connsiteY63" fmla="*/ 170808 h 411018"/>
              <a:gd name="connsiteX64" fmla="*/ 201482 w 536930"/>
              <a:gd name="connsiteY64" fmla="*/ 170405 h 411018"/>
              <a:gd name="connsiteX65" fmla="*/ 201482 w 536930"/>
              <a:gd name="connsiteY65" fmla="*/ 146626 h 411018"/>
              <a:gd name="connsiteX66" fmla="*/ 201080 w 536930"/>
              <a:gd name="connsiteY66" fmla="*/ 145820 h 411018"/>
              <a:gd name="connsiteX67" fmla="*/ 162104 w 536930"/>
              <a:gd name="connsiteY67" fmla="*/ 145820 h 411018"/>
              <a:gd name="connsiteX68" fmla="*/ 162104 w 536930"/>
              <a:gd name="connsiteY68" fmla="*/ 107128 h 411018"/>
              <a:gd name="connsiteX69" fmla="*/ 161702 w 536930"/>
              <a:gd name="connsiteY69" fmla="*/ 106321 h 411018"/>
              <a:gd name="connsiteX70" fmla="*/ 137593 w 536930"/>
              <a:gd name="connsiteY70" fmla="*/ 92215 h 411018"/>
              <a:gd name="connsiteX71" fmla="*/ 161702 w 536930"/>
              <a:gd name="connsiteY71" fmla="*/ 92215 h 411018"/>
              <a:gd name="connsiteX72" fmla="*/ 176569 w 536930"/>
              <a:gd name="connsiteY72" fmla="*/ 107128 h 411018"/>
              <a:gd name="connsiteX73" fmla="*/ 176569 w 536930"/>
              <a:gd name="connsiteY73" fmla="*/ 131713 h 411018"/>
              <a:gd name="connsiteX74" fmla="*/ 201080 w 536930"/>
              <a:gd name="connsiteY74" fmla="*/ 131713 h 411018"/>
              <a:gd name="connsiteX75" fmla="*/ 215947 w 536930"/>
              <a:gd name="connsiteY75" fmla="*/ 146626 h 411018"/>
              <a:gd name="connsiteX76" fmla="*/ 215947 w 536930"/>
              <a:gd name="connsiteY76" fmla="*/ 170405 h 411018"/>
              <a:gd name="connsiteX77" fmla="*/ 201080 w 536930"/>
              <a:gd name="connsiteY77" fmla="*/ 185318 h 411018"/>
              <a:gd name="connsiteX78" fmla="*/ 176569 w 536930"/>
              <a:gd name="connsiteY78" fmla="*/ 185318 h 411018"/>
              <a:gd name="connsiteX79" fmla="*/ 176569 w 536930"/>
              <a:gd name="connsiteY79" fmla="*/ 210306 h 411018"/>
              <a:gd name="connsiteX80" fmla="*/ 161702 w 536930"/>
              <a:gd name="connsiteY80" fmla="*/ 224816 h 411018"/>
              <a:gd name="connsiteX81" fmla="*/ 137593 w 536930"/>
              <a:gd name="connsiteY81" fmla="*/ 224816 h 411018"/>
              <a:gd name="connsiteX82" fmla="*/ 122726 w 536930"/>
              <a:gd name="connsiteY82" fmla="*/ 210306 h 411018"/>
              <a:gd name="connsiteX83" fmla="*/ 122726 w 536930"/>
              <a:gd name="connsiteY83" fmla="*/ 185318 h 411018"/>
              <a:gd name="connsiteX84" fmla="*/ 98215 w 536930"/>
              <a:gd name="connsiteY84" fmla="*/ 185318 h 411018"/>
              <a:gd name="connsiteX85" fmla="*/ 83348 w 536930"/>
              <a:gd name="connsiteY85" fmla="*/ 170405 h 411018"/>
              <a:gd name="connsiteX86" fmla="*/ 83348 w 536930"/>
              <a:gd name="connsiteY86" fmla="*/ 146626 h 411018"/>
              <a:gd name="connsiteX87" fmla="*/ 98215 w 536930"/>
              <a:gd name="connsiteY87" fmla="*/ 131713 h 411018"/>
              <a:gd name="connsiteX88" fmla="*/ 122726 w 536930"/>
              <a:gd name="connsiteY88" fmla="*/ 131713 h 411018"/>
              <a:gd name="connsiteX89" fmla="*/ 122726 w 536930"/>
              <a:gd name="connsiteY89" fmla="*/ 107128 h 411018"/>
              <a:gd name="connsiteX90" fmla="*/ 137593 w 536930"/>
              <a:gd name="connsiteY90" fmla="*/ 92215 h 411018"/>
              <a:gd name="connsiteX91" fmla="*/ 37750 w 536930"/>
              <a:gd name="connsiteY91" fmla="*/ 55608 h 411018"/>
              <a:gd name="connsiteX92" fmla="*/ 14457 w 536930"/>
              <a:gd name="connsiteY92" fmla="*/ 78980 h 411018"/>
              <a:gd name="connsiteX93" fmla="*/ 14457 w 536930"/>
              <a:gd name="connsiteY93" fmla="*/ 305443 h 411018"/>
              <a:gd name="connsiteX94" fmla="*/ 37750 w 536930"/>
              <a:gd name="connsiteY94" fmla="*/ 328814 h 411018"/>
              <a:gd name="connsiteX95" fmla="*/ 67869 w 536930"/>
              <a:gd name="connsiteY95" fmla="*/ 328814 h 411018"/>
              <a:gd name="connsiteX96" fmla="*/ 142164 w 536930"/>
              <a:gd name="connsiteY96" fmla="*/ 261520 h 411018"/>
              <a:gd name="connsiteX97" fmla="*/ 216458 w 536930"/>
              <a:gd name="connsiteY97" fmla="*/ 328814 h 411018"/>
              <a:gd name="connsiteX98" fmla="*/ 260232 w 536930"/>
              <a:gd name="connsiteY98" fmla="*/ 328814 h 411018"/>
              <a:gd name="connsiteX99" fmla="*/ 286737 w 536930"/>
              <a:gd name="connsiteY99" fmla="*/ 328814 h 411018"/>
              <a:gd name="connsiteX100" fmla="*/ 286737 w 536930"/>
              <a:gd name="connsiteY100" fmla="*/ 78980 h 411018"/>
              <a:gd name="connsiteX101" fmla="*/ 263445 w 536930"/>
              <a:gd name="connsiteY101" fmla="*/ 55608 h 411018"/>
              <a:gd name="connsiteX102" fmla="*/ 150597 w 536930"/>
              <a:gd name="connsiteY102" fmla="*/ 14507 h 411018"/>
              <a:gd name="connsiteX103" fmla="*/ 116462 w 536930"/>
              <a:gd name="connsiteY103" fmla="*/ 41505 h 411018"/>
              <a:gd name="connsiteX104" fmla="*/ 184733 w 536930"/>
              <a:gd name="connsiteY104" fmla="*/ 41505 h 411018"/>
              <a:gd name="connsiteX105" fmla="*/ 150597 w 536930"/>
              <a:gd name="connsiteY105" fmla="*/ 14507 h 411018"/>
              <a:gd name="connsiteX106" fmla="*/ 150597 w 536930"/>
              <a:gd name="connsiteY106" fmla="*/ 0 h 411018"/>
              <a:gd name="connsiteX107" fmla="*/ 199190 w 536930"/>
              <a:gd name="connsiteY107" fmla="*/ 41505 h 411018"/>
              <a:gd name="connsiteX108" fmla="*/ 263445 w 536930"/>
              <a:gd name="connsiteY108" fmla="*/ 41505 h 411018"/>
              <a:gd name="connsiteX109" fmla="*/ 301194 w 536930"/>
              <a:gd name="connsiteY109" fmla="*/ 78980 h 411018"/>
              <a:gd name="connsiteX110" fmla="*/ 301194 w 536930"/>
              <a:gd name="connsiteY110" fmla="*/ 92278 h 411018"/>
              <a:gd name="connsiteX111" fmla="*/ 381915 w 536930"/>
              <a:gd name="connsiteY111" fmla="*/ 92278 h 411018"/>
              <a:gd name="connsiteX112" fmla="*/ 412034 w 536930"/>
              <a:gd name="connsiteY112" fmla="*/ 115246 h 411018"/>
              <a:gd name="connsiteX113" fmla="*/ 432917 w 536930"/>
              <a:gd name="connsiteY113" fmla="*/ 193823 h 411018"/>
              <a:gd name="connsiteX114" fmla="*/ 506409 w 536930"/>
              <a:gd name="connsiteY114" fmla="*/ 193823 h 411018"/>
              <a:gd name="connsiteX115" fmla="*/ 536930 w 536930"/>
              <a:gd name="connsiteY115" fmla="*/ 224045 h 411018"/>
              <a:gd name="connsiteX116" fmla="*/ 536930 w 536930"/>
              <a:gd name="connsiteY116" fmla="*/ 312696 h 411018"/>
              <a:gd name="connsiteX117" fmla="*/ 506409 w 536930"/>
              <a:gd name="connsiteY117" fmla="*/ 343321 h 411018"/>
              <a:gd name="connsiteX118" fmla="*/ 468257 w 536930"/>
              <a:gd name="connsiteY118" fmla="*/ 343321 h 411018"/>
              <a:gd name="connsiteX119" fmla="*/ 468257 w 536930"/>
              <a:gd name="connsiteY119" fmla="*/ 345739 h 411018"/>
              <a:gd name="connsiteX120" fmla="*/ 403199 w 536930"/>
              <a:gd name="connsiteY120" fmla="*/ 411018 h 411018"/>
              <a:gd name="connsiteX121" fmla="*/ 338141 w 536930"/>
              <a:gd name="connsiteY121" fmla="*/ 345739 h 411018"/>
              <a:gd name="connsiteX122" fmla="*/ 338543 w 536930"/>
              <a:gd name="connsiteY122" fmla="*/ 343321 h 411018"/>
              <a:gd name="connsiteX123" fmla="*/ 301194 w 536930"/>
              <a:gd name="connsiteY123" fmla="*/ 343321 h 411018"/>
              <a:gd name="connsiteX124" fmla="*/ 260232 w 536930"/>
              <a:gd name="connsiteY124" fmla="*/ 343321 h 411018"/>
              <a:gd name="connsiteX125" fmla="*/ 216458 w 536930"/>
              <a:gd name="connsiteY125" fmla="*/ 343321 h 411018"/>
              <a:gd name="connsiteX126" fmla="*/ 142164 w 536930"/>
              <a:gd name="connsiteY126" fmla="*/ 411018 h 411018"/>
              <a:gd name="connsiteX127" fmla="*/ 67869 w 536930"/>
              <a:gd name="connsiteY127" fmla="*/ 343321 h 411018"/>
              <a:gd name="connsiteX128" fmla="*/ 37750 w 536930"/>
              <a:gd name="connsiteY128" fmla="*/ 343321 h 411018"/>
              <a:gd name="connsiteX129" fmla="*/ 0 w 536930"/>
              <a:gd name="connsiteY129" fmla="*/ 305443 h 411018"/>
              <a:gd name="connsiteX130" fmla="*/ 0 w 536930"/>
              <a:gd name="connsiteY130" fmla="*/ 78980 h 411018"/>
              <a:gd name="connsiteX131" fmla="*/ 37750 w 536930"/>
              <a:gd name="connsiteY131" fmla="*/ 41505 h 411018"/>
              <a:gd name="connsiteX132" fmla="*/ 102406 w 536930"/>
              <a:gd name="connsiteY132" fmla="*/ 41505 h 411018"/>
              <a:gd name="connsiteX133" fmla="*/ 150597 w 536930"/>
              <a:gd name="connsiteY133" fmla="*/ 0 h 411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</a:cxnLst>
            <a:rect l="l" t="t" r="r" b="b"/>
            <a:pathLst>
              <a:path w="536930" h="411018">
                <a:moveTo>
                  <a:pt x="402831" y="322752"/>
                </a:moveTo>
                <a:cubicBezTo>
                  <a:pt x="415033" y="322752"/>
                  <a:pt x="425201" y="332210"/>
                  <a:pt x="425201" y="344033"/>
                </a:cubicBezTo>
                <a:cubicBezTo>
                  <a:pt x="425201" y="355461"/>
                  <a:pt x="415033" y="364919"/>
                  <a:pt x="402831" y="364919"/>
                </a:cubicBezTo>
                <a:cubicBezTo>
                  <a:pt x="391036" y="364919"/>
                  <a:pt x="381274" y="355461"/>
                  <a:pt x="381274" y="344033"/>
                </a:cubicBezTo>
                <a:cubicBezTo>
                  <a:pt x="381274" y="332210"/>
                  <a:pt x="391036" y="322752"/>
                  <a:pt x="402831" y="322752"/>
                </a:cubicBezTo>
                <a:close/>
                <a:moveTo>
                  <a:pt x="141474" y="313886"/>
                </a:moveTo>
                <a:cubicBezTo>
                  <a:pt x="153297" y="313886"/>
                  <a:pt x="162755" y="323648"/>
                  <a:pt x="162755" y="335850"/>
                </a:cubicBezTo>
                <a:cubicBezTo>
                  <a:pt x="162755" y="348052"/>
                  <a:pt x="153297" y="357813"/>
                  <a:pt x="141474" y="357813"/>
                </a:cubicBezTo>
                <a:cubicBezTo>
                  <a:pt x="129652" y="357813"/>
                  <a:pt x="120588" y="348052"/>
                  <a:pt x="120588" y="335850"/>
                </a:cubicBezTo>
                <a:cubicBezTo>
                  <a:pt x="120588" y="323648"/>
                  <a:pt x="129652" y="313886"/>
                  <a:pt x="141474" y="313886"/>
                </a:cubicBezTo>
                <a:close/>
                <a:moveTo>
                  <a:pt x="403199" y="294563"/>
                </a:moveTo>
                <a:cubicBezTo>
                  <a:pt x="375489" y="294563"/>
                  <a:pt x="352599" y="317532"/>
                  <a:pt x="352599" y="345739"/>
                </a:cubicBezTo>
                <a:cubicBezTo>
                  <a:pt x="352599" y="373543"/>
                  <a:pt x="375489" y="396915"/>
                  <a:pt x="403199" y="396915"/>
                </a:cubicBezTo>
                <a:cubicBezTo>
                  <a:pt x="431311" y="396915"/>
                  <a:pt x="454201" y="373543"/>
                  <a:pt x="454201" y="345739"/>
                </a:cubicBezTo>
                <a:cubicBezTo>
                  <a:pt x="454201" y="317532"/>
                  <a:pt x="431311" y="294563"/>
                  <a:pt x="403199" y="294563"/>
                </a:cubicBezTo>
                <a:close/>
                <a:moveTo>
                  <a:pt x="142164" y="275624"/>
                </a:moveTo>
                <a:cubicBezTo>
                  <a:pt x="108832" y="275624"/>
                  <a:pt x="81925" y="303025"/>
                  <a:pt x="81925" y="336068"/>
                </a:cubicBezTo>
                <a:cubicBezTo>
                  <a:pt x="81925" y="369513"/>
                  <a:pt x="108832" y="396915"/>
                  <a:pt x="142164" y="396915"/>
                </a:cubicBezTo>
                <a:cubicBezTo>
                  <a:pt x="175094" y="396915"/>
                  <a:pt x="202403" y="369513"/>
                  <a:pt x="202403" y="336068"/>
                </a:cubicBezTo>
                <a:cubicBezTo>
                  <a:pt x="202403" y="303025"/>
                  <a:pt x="175094" y="275624"/>
                  <a:pt x="142164" y="275624"/>
                </a:cubicBezTo>
                <a:close/>
                <a:moveTo>
                  <a:pt x="487935" y="233313"/>
                </a:moveTo>
                <a:cubicBezTo>
                  <a:pt x="482313" y="233313"/>
                  <a:pt x="478297" y="237746"/>
                  <a:pt x="478297" y="242984"/>
                </a:cubicBezTo>
                <a:cubicBezTo>
                  <a:pt x="478297" y="248626"/>
                  <a:pt x="482313" y="253058"/>
                  <a:pt x="487935" y="253058"/>
                </a:cubicBezTo>
                <a:lnTo>
                  <a:pt x="520063" y="253058"/>
                </a:lnTo>
                <a:lnTo>
                  <a:pt x="520063" y="233313"/>
                </a:lnTo>
                <a:close/>
                <a:moveTo>
                  <a:pt x="328103" y="226990"/>
                </a:moveTo>
                <a:lnTo>
                  <a:pt x="360946" y="226990"/>
                </a:lnTo>
                <a:cubicBezTo>
                  <a:pt x="364903" y="226990"/>
                  <a:pt x="368464" y="230143"/>
                  <a:pt x="368464" y="234084"/>
                </a:cubicBezTo>
                <a:cubicBezTo>
                  <a:pt x="368464" y="237630"/>
                  <a:pt x="364903" y="240783"/>
                  <a:pt x="360946" y="240783"/>
                </a:cubicBezTo>
                <a:lnTo>
                  <a:pt x="328103" y="240783"/>
                </a:lnTo>
                <a:cubicBezTo>
                  <a:pt x="324146" y="240783"/>
                  <a:pt x="320980" y="237630"/>
                  <a:pt x="320980" y="234084"/>
                </a:cubicBezTo>
                <a:cubicBezTo>
                  <a:pt x="320980" y="230143"/>
                  <a:pt x="324146" y="226990"/>
                  <a:pt x="328103" y="226990"/>
                </a:cubicBezTo>
                <a:close/>
                <a:moveTo>
                  <a:pt x="301194" y="207927"/>
                </a:moveTo>
                <a:lnTo>
                  <a:pt x="301194" y="328814"/>
                </a:lnTo>
                <a:lnTo>
                  <a:pt x="340551" y="328814"/>
                </a:lnTo>
                <a:cubicBezTo>
                  <a:pt x="348181" y="301010"/>
                  <a:pt x="373481" y="280459"/>
                  <a:pt x="403199" y="280459"/>
                </a:cubicBezTo>
                <a:cubicBezTo>
                  <a:pt x="433720" y="280459"/>
                  <a:pt x="458619" y="301010"/>
                  <a:pt x="466249" y="328814"/>
                </a:cubicBezTo>
                <a:lnTo>
                  <a:pt x="506409" y="328814"/>
                </a:lnTo>
                <a:cubicBezTo>
                  <a:pt x="515645" y="328814"/>
                  <a:pt x="522472" y="321561"/>
                  <a:pt x="522472" y="312696"/>
                </a:cubicBezTo>
                <a:lnTo>
                  <a:pt x="522472" y="267162"/>
                </a:lnTo>
                <a:lnTo>
                  <a:pt x="487935" y="267162"/>
                </a:lnTo>
                <a:cubicBezTo>
                  <a:pt x="474683" y="267162"/>
                  <a:pt x="463438" y="256282"/>
                  <a:pt x="463438" y="242984"/>
                </a:cubicBezTo>
                <a:cubicBezTo>
                  <a:pt x="463438" y="230090"/>
                  <a:pt x="474683" y="219210"/>
                  <a:pt x="487935" y="219210"/>
                </a:cubicBezTo>
                <a:lnTo>
                  <a:pt x="521669" y="219210"/>
                </a:lnTo>
                <a:cubicBezTo>
                  <a:pt x="519661" y="212762"/>
                  <a:pt x="514039" y="207927"/>
                  <a:pt x="506409" y="207927"/>
                </a:cubicBezTo>
                <a:close/>
                <a:moveTo>
                  <a:pt x="301194" y="106381"/>
                </a:moveTo>
                <a:lnTo>
                  <a:pt x="301194" y="193823"/>
                </a:lnTo>
                <a:lnTo>
                  <a:pt x="418058" y="193823"/>
                </a:lnTo>
                <a:lnTo>
                  <a:pt x="398380" y="118873"/>
                </a:lnTo>
                <a:cubicBezTo>
                  <a:pt x="396774" y="111620"/>
                  <a:pt x="389947" y="106381"/>
                  <a:pt x="381915" y="106381"/>
                </a:cubicBezTo>
                <a:close/>
                <a:moveTo>
                  <a:pt x="137593" y="106321"/>
                </a:moveTo>
                <a:cubicBezTo>
                  <a:pt x="137191" y="106321"/>
                  <a:pt x="137191" y="106725"/>
                  <a:pt x="137191" y="107128"/>
                </a:cubicBezTo>
                <a:lnTo>
                  <a:pt x="137191" y="145820"/>
                </a:lnTo>
                <a:lnTo>
                  <a:pt x="98215" y="145820"/>
                </a:lnTo>
                <a:cubicBezTo>
                  <a:pt x="97813" y="145820"/>
                  <a:pt x="97813" y="146223"/>
                  <a:pt x="97813" y="146626"/>
                </a:cubicBezTo>
                <a:lnTo>
                  <a:pt x="97813" y="170405"/>
                </a:lnTo>
                <a:cubicBezTo>
                  <a:pt x="97813" y="170808"/>
                  <a:pt x="97813" y="170808"/>
                  <a:pt x="98215" y="170808"/>
                </a:cubicBezTo>
                <a:lnTo>
                  <a:pt x="137191" y="170808"/>
                </a:lnTo>
                <a:lnTo>
                  <a:pt x="137191" y="210306"/>
                </a:lnTo>
                <a:cubicBezTo>
                  <a:pt x="137191" y="210306"/>
                  <a:pt x="137191" y="210306"/>
                  <a:pt x="137593" y="210306"/>
                </a:cubicBezTo>
                <a:lnTo>
                  <a:pt x="161702" y="210306"/>
                </a:lnTo>
                <a:cubicBezTo>
                  <a:pt x="161702" y="210306"/>
                  <a:pt x="162104" y="210306"/>
                  <a:pt x="162104" y="210306"/>
                </a:cubicBezTo>
                <a:lnTo>
                  <a:pt x="162104" y="170808"/>
                </a:lnTo>
                <a:lnTo>
                  <a:pt x="201080" y="170808"/>
                </a:lnTo>
                <a:cubicBezTo>
                  <a:pt x="201080" y="170808"/>
                  <a:pt x="201482" y="170808"/>
                  <a:pt x="201482" y="170405"/>
                </a:cubicBezTo>
                <a:lnTo>
                  <a:pt x="201482" y="146626"/>
                </a:lnTo>
                <a:cubicBezTo>
                  <a:pt x="201482" y="146223"/>
                  <a:pt x="201080" y="145820"/>
                  <a:pt x="201080" y="145820"/>
                </a:cubicBezTo>
                <a:lnTo>
                  <a:pt x="162104" y="145820"/>
                </a:lnTo>
                <a:lnTo>
                  <a:pt x="162104" y="107128"/>
                </a:lnTo>
                <a:cubicBezTo>
                  <a:pt x="162104" y="106725"/>
                  <a:pt x="161702" y="106321"/>
                  <a:pt x="161702" y="106321"/>
                </a:cubicBezTo>
                <a:close/>
                <a:moveTo>
                  <a:pt x="137593" y="92215"/>
                </a:moveTo>
                <a:lnTo>
                  <a:pt x="161702" y="92215"/>
                </a:lnTo>
                <a:cubicBezTo>
                  <a:pt x="169738" y="92215"/>
                  <a:pt x="176569" y="98664"/>
                  <a:pt x="176569" y="107128"/>
                </a:cubicBezTo>
                <a:lnTo>
                  <a:pt x="176569" y="131713"/>
                </a:lnTo>
                <a:lnTo>
                  <a:pt x="201080" y="131713"/>
                </a:lnTo>
                <a:cubicBezTo>
                  <a:pt x="209116" y="131713"/>
                  <a:pt x="215947" y="138565"/>
                  <a:pt x="215947" y="146626"/>
                </a:cubicBezTo>
                <a:lnTo>
                  <a:pt x="215947" y="170405"/>
                </a:lnTo>
                <a:cubicBezTo>
                  <a:pt x="215947" y="178869"/>
                  <a:pt x="209116" y="185318"/>
                  <a:pt x="201080" y="185318"/>
                </a:cubicBezTo>
                <a:lnTo>
                  <a:pt x="176569" y="185318"/>
                </a:lnTo>
                <a:lnTo>
                  <a:pt x="176569" y="210306"/>
                </a:lnTo>
                <a:cubicBezTo>
                  <a:pt x="176569" y="217964"/>
                  <a:pt x="169738" y="224816"/>
                  <a:pt x="161702" y="224816"/>
                </a:cubicBezTo>
                <a:lnTo>
                  <a:pt x="137593" y="224816"/>
                </a:lnTo>
                <a:cubicBezTo>
                  <a:pt x="129557" y="224816"/>
                  <a:pt x="122726" y="217964"/>
                  <a:pt x="122726" y="210306"/>
                </a:cubicBezTo>
                <a:lnTo>
                  <a:pt x="122726" y="185318"/>
                </a:lnTo>
                <a:lnTo>
                  <a:pt x="98215" y="185318"/>
                </a:lnTo>
                <a:cubicBezTo>
                  <a:pt x="90179" y="185318"/>
                  <a:pt x="83348" y="178869"/>
                  <a:pt x="83348" y="170405"/>
                </a:cubicBezTo>
                <a:lnTo>
                  <a:pt x="83348" y="146626"/>
                </a:lnTo>
                <a:cubicBezTo>
                  <a:pt x="83348" y="138565"/>
                  <a:pt x="90179" y="131713"/>
                  <a:pt x="98215" y="131713"/>
                </a:cubicBezTo>
                <a:lnTo>
                  <a:pt x="122726" y="131713"/>
                </a:lnTo>
                <a:lnTo>
                  <a:pt x="122726" y="107128"/>
                </a:lnTo>
                <a:cubicBezTo>
                  <a:pt x="122726" y="98664"/>
                  <a:pt x="129557" y="92215"/>
                  <a:pt x="137593" y="92215"/>
                </a:cubicBezTo>
                <a:close/>
                <a:moveTo>
                  <a:pt x="37750" y="55608"/>
                </a:moveTo>
                <a:cubicBezTo>
                  <a:pt x="24899" y="55608"/>
                  <a:pt x="14457" y="66488"/>
                  <a:pt x="14457" y="78980"/>
                </a:cubicBezTo>
                <a:lnTo>
                  <a:pt x="14457" y="305443"/>
                </a:lnTo>
                <a:cubicBezTo>
                  <a:pt x="14457" y="318338"/>
                  <a:pt x="24899" y="328814"/>
                  <a:pt x="37750" y="328814"/>
                </a:cubicBezTo>
                <a:lnTo>
                  <a:pt x="67869" y="328814"/>
                </a:lnTo>
                <a:cubicBezTo>
                  <a:pt x="71483" y="290936"/>
                  <a:pt x="103611" y="261520"/>
                  <a:pt x="142164" y="261520"/>
                </a:cubicBezTo>
                <a:cubicBezTo>
                  <a:pt x="180717" y="261520"/>
                  <a:pt x="212844" y="290936"/>
                  <a:pt x="216458" y="328814"/>
                </a:cubicBezTo>
                <a:lnTo>
                  <a:pt x="260232" y="328814"/>
                </a:lnTo>
                <a:lnTo>
                  <a:pt x="286737" y="328814"/>
                </a:lnTo>
                <a:lnTo>
                  <a:pt x="286737" y="78980"/>
                </a:lnTo>
                <a:cubicBezTo>
                  <a:pt x="286737" y="66488"/>
                  <a:pt x="276296" y="55608"/>
                  <a:pt x="263445" y="55608"/>
                </a:cubicBezTo>
                <a:close/>
                <a:moveTo>
                  <a:pt x="150597" y="14507"/>
                </a:moveTo>
                <a:cubicBezTo>
                  <a:pt x="134132" y="14507"/>
                  <a:pt x="120478" y="25789"/>
                  <a:pt x="116462" y="41505"/>
                </a:cubicBezTo>
                <a:lnTo>
                  <a:pt x="184733" y="41505"/>
                </a:lnTo>
                <a:cubicBezTo>
                  <a:pt x="181118" y="25789"/>
                  <a:pt x="167062" y="14507"/>
                  <a:pt x="150597" y="14507"/>
                </a:cubicBezTo>
                <a:close/>
                <a:moveTo>
                  <a:pt x="150597" y="0"/>
                </a:moveTo>
                <a:cubicBezTo>
                  <a:pt x="175094" y="0"/>
                  <a:pt x="195174" y="18133"/>
                  <a:pt x="199190" y="41505"/>
                </a:cubicBezTo>
                <a:lnTo>
                  <a:pt x="263445" y="41505"/>
                </a:lnTo>
                <a:cubicBezTo>
                  <a:pt x="283926" y="41505"/>
                  <a:pt x="301194" y="58429"/>
                  <a:pt x="301194" y="78980"/>
                </a:cubicBezTo>
                <a:lnTo>
                  <a:pt x="301194" y="92278"/>
                </a:lnTo>
                <a:lnTo>
                  <a:pt x="381915" y="92278"/>
                </a:lnTo>
                <a:cubicBezTo>
                  <a:pt x="396372" y="92278"/>
                  <a:pt x="408420" y="101546"/>
                  <a:pt x="412034" y="115246"/>
                </a:cubicBezTo>
                <a:lnTo>
                  <a:pt x="432917" y="193823"/>
                </a:lnTo>
                <a:lnTo>
                  <a:pt x="506409" y="193823"/>
                </a:lnTo>
                <a:cubicBezTo>
                  <a:pt x="523275" y="193823"/>
                  <a:pt x="536930" y="207524"/>
                  <a:pt x="536930" y="224045"/>
                </a:cubicBezTo>
                <a:lnTo>
                  <a:pt x="536930" y="312696"/>
                </a:lnTo>
                <a:cubicBezTo>
                  <a:pt x="536930" y="329620"/>
                  <a:pt x="523275" y="343321"/>
                  <a:pt x="506409" y="343321"/>
                </a:cubicBezTo>
                <a:lnTo>
                  <a:pt x="468257" y="343321"/>
                </a:lnTo>
                <a:cubicBezTo>
                  <a:pt x="468257" y="343724"/>
                  <a:pt x="468257" y="344933"/>
                  <a:pt x="468257" y="345739"/>
                </a:cubicBezTo>
                <a:cubicBezTo>
                  <a:pt x="468257" y="381602"/>
                  <a:pt x="439343" y="411018"/>
                  <a:pt x="403199" y="411018"/>
                </a:cubicBezTo>
                <a:cubicBezTo>
                  <a:pt x="367457" y="411018"/>
                  <a:pt x="338141" y="381602"/>
                  <a:pt x="338141" y="345739"/>
                </a:cubicBezTo>
                <a:cubicBezTo>
                  <a:pt x="338141" y="344933"/>
                  <a:pt x="338543" y="343724"/>
                  <a:pt x="338543" y="343321"/>
                </a:cubicBezTo>
                <a:lnTo>
                  <a:pt x="301194" y="343321"/>
                </a:lnTo>
                <a:lnTo>
                  <a:pt x="260232" y="343321"/>
                </a:lnTo>
                <a:lnTo>
                  <a:pt x="216458" y="343321"/>
                </a:lnTo>
                <a:cubicBezTo>
                  <a:pt x="212844" y="381199"/>
                  <a:pt x="180717" y="411018"/>
                  <a:pt x="142164" y="411018"/>
                </a:cubicBezTo>
                <a:cubicBezTo>
                  <a:pt x="103611" y="411018"/>
                  <a:pt x="71483" y="381199"/>
                  <a:pt x="67869" y="343321"/>
                </a:cubicBezTo>
                <a:lnTo>
                  <a:pt x="37750" y="343321"/>
                </a:lnTo>
                <a:cubicBezTo>
                  <a:pt x="17268" y="343321"/>
                  <a:pt x="0" y="326397"/>
                  <a:pt x="0" y="305443"/>
                </a:cubicBezTo>
                <a:lnTo>
                  <a:pt x="0" y="78980"/>
                </a:lnTo>
                <a:cubicBezTo>
                  <a:pt x="0" y="58429"/>
                  <a:pt x="17268" y="41505"/>
                  <a:pt x="37750" y="41505"/>
                </a:cubicBezTo>
                <a:lnTo>
                  <a:pt x="102406" y="41505"/>
                </a:lnTo>
                <a:cubicBezTo>
                  <a:pt x="106020" y="18133"/>
                  <a:pt x="126100" y="0"/>
                  <a:pt x="150597" y="0"/>
                </a:cubicBezTo>
                <a:close/>
              </a:path>
            </a:pathLst>
          </a:custGeom>
          <a:solidFill>
            <a:srgbClr val="F1F6F8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dirty="0">
              <a:latin typeface="Poppins" panose="000005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8E02C7F-D94D-4271-80E1-F82328DC37C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6130" y="10652553"/>
            <a:ext cx="2705700" cy="306344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7606B88-863A-4CA9-97A1-4B0B06B8EAA5}"/>
              </a:ext>
            </a:extLst>
          </p:cNvPr>
          <p:cNvSpPr txBox="1"/>
          <p:nvPr/>
        </p:nvSpPr>
        <p:spPr>
          <a:xfrm>
            <a:off x="6092825" y="759429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th-TH" sz="4800" dirty="0"/>
              <a:t>สมัครเข้าร่วมกับบริษัทประกัน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07300C-EAF1-4555-81AC-0668216C363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389" y="1868231"/>
            <a:ext cx="7772400" cy="10689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D4AB5B-A404-14BC-9D91-FD5CCB29FD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716" y="1868230"/>
            <a:ext cx="7772399" cy="10507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840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81">
            <a:extLst>
              <a:ext uri="{FF2B5EF4-FFF2-40B4-BE49-F238E27FC236}">
                <a16:creationId xmlns:a16="http://schemas.microsoft.com/office/drawing/2014/main" id="{85FDE0A5-244F-44D1-B2C5-3ED0A7E9055A}"/>
              </a:ext>
            </a:extLst>
          </p:cNvPr>
          <p:cNvSpPr>
            <a:spLocks/>
          </p:cNvSpPr>
          <p:nvPr/>
        </p:nvSpPr>
        <p:spPr bwMode="auto">
          <a:xfrm>
            <a:off x="21416130" y="576655"/>
            <a:ext cx="2759075" cy="2389188"/>
          </a:xfrm>
          <a:custGeom>
            <a:avLst/>
            <a:gdLst>
              <a:gd name="T0" fmla="*/ 906 w 3626"/>
              <a:gd name="T1" fmla="*/ 0 h 3140"/>
              <a:gd name="T2" fmla="*/ 0 w 3626"/>
              <a:gd name="T3" fmla="*/ 1570 h 3140"/>
              <a:gd name="T4" fmla="*/ 906 w 3626"/>
              <a:gd name="T5" fmla="*/ 3140 h 3140"/>
              <a:gd name="T6" fmla="*/ 2719 w 3626"/>
              <a:gd name="T7" fmla="*/ 3140 h 3140"/>
              <a:gd name="T8" fmla="*/ 3626 w 3626"/>
              <a:gd name="T9" fmla="*/ 1570 h 3140"/>
              <a:gd name="T10" fmla="*/ 2719 w 3626"/>
              <a:gd name="T11" fmla="*/ 0 h 3140"/>
              <a:gd name="T12" fmla="*/ 906 w 3626"/>
              <a:gd name="T13" fmla="*/ 0 h 3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626" h="3140">
                <a:moveTo>
                  <a:pt x="906" y="0"/>
                </a:moveTo>
                <a:lnTo>
                  <a:pt x="0" y="1570"/>
                </a:lnTo>
                <a:lnTo>
                  <a:pt x="906" y="3140"/>
                </a:lnTo>
                <a:lnTo>
                  <a:pt x="2719" y="3140"/>
                </a:lnTo>
                <a:lnTo>
                  <a:pt x="3626" y="1570"/>
                </a:lnTo>
                <a:lnTo>
                  <a:pt x="2719" y="0"/>
                </a:lnTo>
                <a:lnTo>
                  <a:pt x="906" y="0"/>
                </a:lnTo>
                <a:close/>
              </a:path>
            </a:pathLst>
          </a:custGeom>
          <a:gradFill>
            <a:gsLst>
              <a:gs pos="51000">
                <a:srgbClr val="FDB1AC"/>
              </a:gs>
              <a:gs pos="100000">
                <a:srgbClr val="FF8C87"/>
              </a:gs>
            </a:gsLst>
            <a:lin ang="21594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Poppins" panose="00000500000000000000" pitchFamily="2" charset="0"/>
            </a:endParaRPr>
          </a:p>
        </p:txBody>
      </p:sp>
      <p:sp>
        <p:nvSpPr>
          <p:cNvPr id="4" name="Freeform 48">
            <a:extLst>
              <a:ext uri="{FF2B5EF4-FFF2-40B4-BE49-F238E27FC236}">
                <a16:creationId xmlns:a16="http://schemas.microsoft.com/office/drawing/2014/main" id="{CF46B1A3-8ADE-47E0-B8F6-7DC9841B1E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15058" y="1223619"/>
            <a:ext cx="1386367" cy="1061259"/>
          </a:xfrm>
          <a:custGeom>
            <a:avLst/>
            <a:gdLst>
              <a:gd name="connsiteX0" fmla="*/ 402831 w 536930"/>
              <a:gd name="connsiteY0" fmla="*/ 322752 h 411018"/>
              <a:gd name="connsiteX1" fmla="*/ 425201 w 536930"/>
              <a:gd name="connsiteY1" fmla="*/ 344033 h 411018"/>
              <a:gd name="connsiteX2" fmla="*/ 402831 w 536930"/>
              <a:gd name="connsiteY2" fmla="*/ 364919 h 411018"/>
              <a:gd name="connsiteX3" fmla="*/ 381274 w 536930"/>
              <a:gd name="connsiteY3" fmla="*/ 344033 h 411018"/>
              <a:gd name="connsiteX4" fmla="*/ 402831 w 536930"/>
              <a:gd name="connsiteY4" fmla="*/ 322752 h 411018"/>
              <a:gd name="connsiteX5" fmla="*/ 141474 w 536930"/>
              <a:gd name="connsiteY5" fmla="*/ 313886 h 411018"/>
              <a:gd name="connsiteX6" fmla="*/ 162755 w 536930"/>
              <a:gd name="connsiteY6" fmla="*/ 335850 h 411018"/>
              <a:gd name="connsiteX7" fmla="*/ 141474 w 536930"/>
              <a:gd name="connsiteY7" fmla="*/ 357813 h 411018"/>
              <a:gd name="connsiteX8" fmla="*/ 120588 w 536930"/>
              <a:gd name="connsiteY8" fmla="*/ 335850 h 411018"/>
              <a:gd name="connsiteX9" fmla="*/ 141474 w 536930"/>
              <a:gd name="connsiteY9" fmla="*/ 313886 h 411018"/>
              <a:gd name="connsiteX10" fmla="*/ 403199 w 536930"/>
              <a:gd name="connsiteY10" fmla="*/ 294563 h 411018"/>
              <a:gd name="connsiteX11" fmla="*/ 352599 w 536930"/>
              <a:gd name="connsiteY11" fmla="*/ 345739 h 411018"/>
              <a:gd name="connsiteX12" fmla="*/ 403199 w 536930"/>
              <a:gd name="connsiteY12" fmla="*/ 396915 h 411018"/>
              <a:gd name="connsiteX13" fmla="*/ 454201 w 536930"/>
              <a:gd name="connsiteY13" fmla="*/ 345739 h 411018"/>
              <a:gd name="connsiteX14" fmla="*/ 403199 w 536930"/>
              <a:gd name="connsiteY14" fmla="*/ 294563 h 411018"/>
              <a:gd name="connsiteX15" fmla="*/ 142164 w 536930"/>
              <a:gd name="connsiteY15" fmla="*/ 275624 h 411018"/>
              <a:gd name="connsiteX16" fmla="*/ 81925 w 536930"/>
              <a:gd name="connsiteY16" fmla="*/ 336068 h 411018"/>
              <a:gd name="connsiteX17" fmla="*/ 142164 w 536930"/>
              <a:gd name="connsiteY17" fmla="*/ 396915 h 411018"/>
              <a:gd name="connsiteX18" fmla="*/ 202403 w 536930"/>
              <a:gd name="connsiteY18" fmla="*/ 336068 h 411018"/>
              <a:gd name="connsiteX19" fmla="*/ 142164 w 536930"/>
              <a:gd name="connsiteY19" fmla="*/ 275624 h 411018"/>
              <a:gd name="connsiteX20" fmla="*/ 487935 w 536930"/>
              <a:gd name="connsiteY20" fmla="*/ 233313 h 411018"/>
              <a:gd name="connsiteX21" fmla="*/ 478297 w 536930"/>
              <a:gd name="connsiteY21" fmla="*/ 242984 h 411018"/>
              <a:gd name="connsiteX22" fmla="*/ 487935 w 536930"/>
              <a:gd name="connsiteY22" fmla="*/ 253058 h 411018"/>
              <a:gd name="connsiteX23" fmla="*/ 520063 w 536930"/>
              <a:gd name="connsiteY23" fmla="*/ 253058 h 411018"/>
              <a:gd name="connsiteX24" fmla="*/ 520063 w 536930"/>
              <a:gd name="connsiteY24" fmla="*/ 233313 h 411018"/>
              <a:gd name="connsiteX25" fmla="*/ 328103 w 536930"/>
              <a:gd name="connsiteY25" fmla="*/ 226990 h 411018"/>
              <a:gd name="connsiteX26" fmla="*/ 360946 w 536930"/>
              <a:gd name="connsiteY26" fmla="*/ 226990 h 411018"/>
              <a:gd name="connsiteX27" fmla="*/ 368464 w 536930"/>
              <a:gd name="connsiteY27" fmla="*/ 234084 h 411018"/>
              <a:gd name="connsiteX28" fmla="*/ 360946 w 536930"/>
              <a:gd name="connsiteY28" fmla="*/ 240783 h 411018"/>
              <a:gd name="connsiteX29" fmla="*/ 328103 w 536930"/>
              <a:gd name="connsiteY29" fmla="*/ 240783 h 411018"/>
              <a:gd name="connsiteX30" fmla="*/ 320980 w 536930"/>
              <a:gd name="connsiteY30" fmla="*/ 234084 h 411018"/>
              <a:gd name="connsiteX31" fmla="*/ 328103 w 536930"/>
              <a:gd name="connsiteY31" fmla="*/ 226990 h 411018"/>
              <a:gd name="connsiteX32" fmla="*/ 301194 w 536930"/>
              <a:gd name="connsiteY32" fmla="*/ 207927 h 411018"/>
              <a:gd name="connsiteX33" fmla="*/ 301194 w 536930"/>
              <a:gd name="connsiteY33" fmla="*/ 328814 h 411018"/>
              <a:gd name="connsiteX34" fmla="*/ 340551 w 536930"/>
              <a:gd name="connsiteY34" fmla="*/ 328814 h 411018"/>
              <a:gd name="connsiteX35" fmla="*/ 403199 w 536930"/>
              <a:gd name="connsiteY35" fmla="*/ 280459 h 411018"/>
              <a:gd name="connsiteX36" fmla="*/ 466249 w 536930"/>
              <a:gd name="connsiteY36" fmla="*/ 328814 h 411018"/>
              <a:gd name="connsiteX37" fmla="*/ 506409 w 536930"/>
              <a:gd name="connsiteY37" fmla="*/ 328814 h 411018"/>
              <a:gd name="connsiteX38" fmla="*/ 522472 w 536930"/>
              <a:gd name="connsiteY38" fmla="*/ 312696 h 411018"/>
              <a:gd name="connsiteX39" fmla="*/ 522472 w 536930"/>
              <a:gd name="connsiteY39" fmla="*/ 267162 h 411018"/>
              <a:gd name="connsiteX40" fmla="*/ 487935 w 536930"/>
              <a:gd name="connsiteY40" fmla="*/ 267162 h 411018"/>
              <a:gd name="connsiteX41" fmla="*/ 463438 w 536930"/>
              <a:gd name="connsiteY41" fmla="*/ 242984 h 411018"/>
              <a:gd name="connsiteX42" fmla="*/ 487935 w 536930"/>
              <a:gd name="connsiteY42" fmla="*/ 219210 h 411018"/>
              <a:gd name="connsiteX43" fmla="*/ 521669 w 536930"/>
              <a:gd name="connsiteY43" fmla="*/ 219210 h 411018"/>
              <a:gd name="connsiteX44" fmla="*/ 506409 w 536930"/>
              <a:gd name="connsiteY44" fmla="*/ 207927 h 411018"/>
              <a:gd name="connsiteX45" fmla="*/ 301194 w 536930"/>
              <a:gd name="connsiteY45" fmla="*/ 106381 h 411018"/>
              <a:gd name="connsiteX46" fmla="*/ 301194 w 536930"/>
              <a:gd name="connsiteY46" fmla="*/ 193823 h 411018"/>
              <a:gd name="connsiteX47" fmla="*/ 418058 w 536930"/>
              <a:gd name="connsiteY47" fmla="*/ 193823 h 411018"/>
              <a:gd name="connsiteX48" fmla="*/ 398380 w 536930"/>
              <a:gd name="connsiteY48" fmla="*/ 118873 h 411018"/>
              <a:gd name="connsiteX49" fmla="*/ 381915 w 536930"/>
              <a:gd name="connsiteY49" fmla="*/ 106381 h 411018"/>
              <a:gd name="connsiteX50" fmla="*/ 137593 w 536930"/>
              <a:gd name="connsiteY50" fmla="*/ 106321 h 411018"/>
              <a:gd name="connsiteX51" fmla="*/ 137191 w 536930"/>
              <a:gd name="connsiteY51" fmla="*/ 107128 h 411018"/>
              <a:gd name="connsiteX52" fmla="*/ 137191 w 536930"/>
              <a:gd name="connsiteY52" fmla="*/ 145820 h 411018"/>
              <a:gd name="connsiteX53" fmla="*/ 98215 w 536930"/>
              <a:gd name="connsiteY53" fmla="*/ 145820 h 411018"/>
              <a:gd name="connsiteX54" fmla="*/ 97813 w 536930"/>
              <a:gd name="connsiteY54" fmla="*/ 146626 h 411018"/>
              <a:gd name="connsiteX55" fmla="*/ 97813 w 536930"/>
              <a:gd name="connsiteY55" fmla="*/ 170405 h 411018"/>
              <a:gd name="connsiteX56" fmla="*/ 98215 w 536930"/>
              <a:gd name="connsiteY56" fmla="*/ 170808 h 411018"/>
              <a:gd name="connsiteX57" fmla="*/ 137191 w 536930"/>
              <a:gd name="connsiteY57" fmla="*/ 170808 h 411018"/>
              <a:gd name="connsiteX58" fmla="*/ 137191 w 536930"/>
              <a:gd name="connsiteY58" fmla="*/ 210306 h 411018"/>
              <a:gd name="connsiteX59" fmla="*/ 137593 w 536930"/>
              <a:gd name="connsiteY59" fmla="*/ 210306 h 411018"/>
              <a:gd name="connsiteX60" fmla="*/ 161702 w 536930"/>
              <a:gd name="connsiteY60" fmla="*/ 210306 h 411018"/>
              <a:gd name="connsiteX61" fmla="*/ 162104 w 536930"/>
              <a:gd name="connsiteY61" fmla="*/ 210306 h 411018"/>
              <a:gd name="connsiteX62" fmla="*/ 162104 w 536930"/>
              <a:gd name="connsiteY62" fmla="*/ 170808 h 411018"/>
              <a:gd name="connsiteX63" fmla="*/ 201080 w 536930"/>
              <a:gd name="connsiteY63" fmla="*/ 170808 h 411018"/>
              <a:gd name="connsiteX64" fmla="*/ 201482 w 536930"/>
              <a:gd name="connsiteY64" fmla="*/ 170405 h 411018"/>
              <a:gd name="connsiteX65" fmla="*/ 201482 w 536930"/>
              <a:gd name="connsiteY65" fmla="*/ 146626 h 411018"/>
              <a:gd name="connsiteX66" fmla="*/ 201080 w 536930"/>
              <a:gd name="connsiteY66" fmla="*/ 145820 h 411018"/>
              <a:gd name="connsiteX67" fmla="*/ 162104 w 536930"/>
              <a:gd name="connsiteY67" fmla="*/ 145820 h 411018"/>
              <a:gd name="connsiteX68" fmla="*/ 162104 w 536930"/>
              <a:gd name="connsiteY68" fmla="*/ 107128 h 411018"/>
              <a:gd name="connsiteX69" fmla="*/ 161702 w 536930"/>
              <a:gd name="connsiteY69" fmla="*/ 106321 h 411018"/>
              <a:gd name="connsiteX70" fmla="*/ 137593 w 536930"/>
              <a:gd name="connsiteY70" fmla="*/ 92215 h 411018"/>
              <a:gd name="connsiteX71" fmla="*/ 161702 w 536930"/>
              <a:gd name="connsiteY71" fmla="*/ 92215 h 411018"/>
              <a:gd name="connsiteX72" fmla="*/ 176569 w 536930"/>
              <a:gd name="connsiteY72" fmla="*/ 107128 h 411018"/>
              <a:gd name="connsiteX73" fmla="*/ 176569 w 536930"/>
              <a:gd name="connsiteY73" fmla="*/ 131713 h 411018"/>
              <a:gd name="connsiteX74" fmla="*/ 201080 w 536930"/>
              <a:gd name="connsiteY74" fmla="*/ 131713 h 411018"/>
              <a:gd name="connsiteX75" fmla="*/ 215947 w 536930"/>
              <a:gd name="connsiteY75" fmla="*/ 146626 h 411018"/>
              <a:gd name="connsiteX76" fmla="*/ 215947 w 536930"/>
              <a:gd name="connsiteY76" fmla="*/ 170405 h 411018"/>
              <a:gd name="connsiteX77" fmla="*/ 201080 w 536930"/>
              <a:gd name="connsiteY77" fmla="*/ 185318 h 411018"/>
              <a:gd name="connsiteX78" fmla="*/ 176569 w 536930"/>
              <a:gd name="connsiteY78" fmla="*/ 185318 h 411018"/>
              <a:gd name="connsiteX79" fmla="*/ 176569 w 536930"/>
              <a:gd name="connsiteY79" fmla="*/ 210306 h 411018"/>
              <a:gd name="connsiteX80" fmla="*/ 161702 w 536930"/>
              <a:gd name="connsiteY80" fmla="*/ 224816 h 411018"/>
              <a:gd name="connsiteX81" fmla="*/ 137593 w 536930"/>
              <a:gd name="connsiteY81" fmla="*/ 224816 h 411018"/>
              <a:gd name="connsiteX82" fmla="*/ 122726 w 536930"/>
              <a:gd name="connsiteY82" fmla="*/ 210306 h 411018"/>
              <a:gd name="connsiteX83" fmla="*/ 122726 w 536930"/>
              <a:gd name="connsiteY83" fmla="*/ 185318 h 411018"/>
              <a:gd name="connsiteX84" fmla="*/ 98215 w 536930"/>
              <a:gd name="connsiteY84" fmla="*/ 185318 h 411018"/>
              <a:gd name="connsiteX85" fmla="*/ 83348 w 536930"/>
              <a:gd name="connsiteY85" fmla="*/ 170405 h 411018"/>
              <a:gd name="connsiteX86" fmla="*/ 83348 w 536930"/>
              <a:gd name="connsiteY86" fmla="*/ 146626 h 411018"/>
              <a:gd name="connsiteX87" fmla="*/ 98215 w 536930"/>
              <a:gd name="connsiteY87" fmla="*/ 131713 h 411018"/>
              <a:gd name="connsiteX88" fmla="*/ 122726 w 536930"/>
              <a:gd name="connsiteY88" fmla="*/ 131713 h 411018"/>
              <a:gd name="connsiteX89" fmla="*/ 122726 w 536930"/>
              <a:gd name="connsiteY89" fmla="*/ 107128 h 411018"/>
              <a:gd name="connsiteX90" fmla="*/ 137593 w 536930"/>
              <a:gd name="connsiteY90" fmla="*/ 92215 h 411018"/>
              <a:gd name="connsiteX91" fmla="*/ 37750 w 536930"/>
              <a:gd name="connsiteY91" fmla="*/ 55608 h 411018"/>
              <a:gd name="connsiteX92" fmla="*/ 14457 w 536930"/>
              <a:gd name="connsiteY92" fmla="*/ 78980 h 411018"/>
              <a:gd name="connsiteX93" fmla="*/ 14457 w 536930"/>
              <a:gd name="connsiteY93" fmla="*/ 305443 h 411018"/>
              <a:gd name="connsiteX94" fmla="*/ 37750 w 536930"/>
              <a:gd name="connsiteY94" fmla="*/ 328814 h 411018"/>
              <a:gd name="connsiteX95" fmla="*/ 67869 w 536930"/>
              <a:gd name="connsiteY95" fmla="*/ 328814 h 411018"/>
              <a:gd name="connsiteX96" fmla="*/ 142164 w 536930"/>
              <a:gd name="connsiteY96" fmla="*/ 261520 h 411018"/>
              <a:gd name="connsiteX97" fmla="*/ 216458 w 536930"/>
              <a:gd name="connsiteY97" fmla="*/ 328814 h 411018"/>
              <a:gd name="connsiteX98" fmla="*/ 260232 w 536930"/>
              <a:gd name="connsiteY98" fmla="*/ 328814 h 411018"/>
              <a:gd name="connsiteX99" fmla="*/ 286737 w 536930"/>
              <a:gd name="connsiteY99" fmla="*/ 328814 h 411018"/>
              <a:gd name="connsiteX100" fmla="*/ 286737 w 536930"/>
              <a:gd name="connsiteY100" fmla="*/ 78980 h 411018"/>
              <a:gd name="connsiteX101" fmla="*/ 263445 w 536930"/>
              <a:gd name="connsiteY101" fmla="*/ 55608 h 411018"/>
              <a:gd name="connsiteX102" fmla="*/ 150597 w 536930"/>
              <a:gd name="connsiteY102" fmla="*/ 14507 h 411018"/>
              <a:gd name="connsiteX103" fmla="*/ 116462 w 536930"/>
              <a:gd name="connsiteY103" fmla="*/ 41505 h 411018"/>
              <a:gd name="connsiteX104" fmla="*/ 184733 w 536930"/>
              <a:gd name="connsiteY104" fmla="*/ 41505 h 411018"/>
              <a:gd name="connsiteX105" fmla="*/ 150597 w 536930"/>
              <a:gd name="connsiteY105" fmla="*/ 14507 h 411018"/>
              <a:gd name="connsiteX106" fmla="*/ 150597 w 536930"/>
              <a:gd name="connsiteY106" fmla="*/ 0 h 411018"/>
              <a:gd name="connsiteX107" fmla="*/ 199190 w 536930"/>
              <a:gd name="connsiteY107" fmla="*/ 41505 h 411018"/>
              <a:gd name="connsiteX108" fmla="*/ 263445 w 536930"/>
              <a:gd name="connsiteY108" fmla="*/ 41505 h 411018"/>
              <a:gd name="connsiteX109" fmla="*/ 301194 w 536930"/>
              <a:gd name="connsiteY109" fmla="*/ 78980 h 411018"/>
              <a:gd name="connsiteX110" fmla="*/ 301194 w 536930"/>
              <a:gd name="connsiteY110" fmla="*/ 92278 h 411018"/>
              <a:gd name="connsiteX111" fmla="*/ 381915 w 536930"/>
              <a:gd name="connsiteY111" fmla="*/ 92278 h 411018"/>
              <a:gd name="connsiteX112" fmla="*/ 412034 w 536930"/>
              <a:gd name="connsiteY112" fmla="*/ 115246 h 411018"/>
              <a:gd name="connsiteX113" fmla="*/ 432917 w 536930"/>
              <a:gd name="connsiteY113" fmla="*/ 193823 h 411018"/>
              <a:gd name="connsiteX114" fmla="*/ 506409 w 536930"/>
              <a:gd name="connsiteY114" fmla="*/ 193823 h 411018"/>
              <a:gd name="connsiteX115" fmla="*/ 536930 w 536930"/>
              <a:gd name="connsiteY115" fmla="*/ 224045 h 411018"/>
              <a:gd name="connsiteX116" fmla="*/ 536930 w 536930"/>
              <a:gd name="connsiteY116" fmla="*/ 312696 h 411018"/>
              <a:gd name="connsiteX117" fmla="*/ 506409 w 536930"/>
              <a:gd name="connsiteY117" fmla="*/ 343321 h 411018"/>
              <a:gd name="connsiteX118" fmla="*/ 468257 w 536930"/>
              <a:gd name="connsiteY118" fmla="*/ 343321 h 411018"/>
              <a:gd name="connsiteX119" fmla="*/ 468257 w 536930"/>
              <a:gd name="connsiteY119" fmla="*/ 345739 h 411018"/>
              <a:gd name="connsiteX120" fmla="*/ 403199 w 536930"/>
              <a:gd name="connsiteY120" fmla="*/ 411018 h 411018"/>
              <a:gd name="connsiteX121" fmla="*/ 338141 w 536930"/>
              <a:gd name="connsiteY121" fmla="*/ 345739 h 411018"/>
              <a:gd name="connsiteX122" fmla="*/ 338543 w 536930"/>
              <a:gd name="connsiteY122" fmla="*/ 343321 h 411018"/>
              <a:gd name="connsiteX123" fmla="*/ 301194 w 536930"/>
              <a:gd name="connsiteY123" fmla="*/ 343321 h 411018"/>
              <a:gd name="connsiteX124" fmla="*/ 260232 w 536930"/>
              <a:gd name="connsiteY124" fmla="*/ 343321 h 411018"/>
              <a:gd name="connsiteX125" fmla="*/ 216458 w 536930"/>
              <a:gd name="connsiteY125" fmla="*/ 343321 h 411018"/>
              <a:gd name="connsiteX126" fmla="*/ 142164 w 536930"/>
              <a:gd name="connsiteY126" fmla="*/ 411018 h 411018"/>
              <a:gd name="connsiteX127" fmla="*/ 67869 w 536930"/>
              <a:gd name="connsiteY127" fmla="*/ 343321 h 411018"/>
              <a:gd name="connsiteX128" fmla="*/ 37750 w 536930"/>
              <a:gd name="connsiteY128" fmla="*/ 343321 h 411018"/>
              <a:gd name="connsiteX129" fmla="*/ 0 w 536930"/>
              <a:gd name="connsiteY129" fmla="*/ 305443 h 411018"/>
              <a:gd name="connsiteX130" fmla="*/ 0 w 536930"/>
              <a:gd name="connsiteY130" fmla="*/ 78980 h 411018"/>
              <a:gd name="connsiteX131" fmla="*/ 37750 w 536930"/>
              <a:gd name="connsiteY131" fmla="*/ 41505 h 411018"/>
              <a:gd name="connsiteX132" fmla="*/ 102406 w 536930"/>
              <a:gd name="connsiteY132" fmla="*/ 41505 h 411018"/>
              <a:gd name="connsiteX133" fmla="*/ 150597 w 536930"/>
              <a:gd name="connsiteY133" fmla="*/ 0 h 411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</a:cxnLst>
            <a:rect l="l" t="t" r="r" b="b"/>
            <a:pathLst>
              <a:path w="536930" h="411018">
                <a:moveTo>
                  <a:pt x="402831" y="322752"/>
                </a:moveTo>
                <a:cubicBezTo>
                  <a:pt x="415033" y="322752"/>
                  <a:pt x="425201" y="332210"/>
                  <a:pt x="425201" y="344033"/>
                </a:cubicBezTo>
                <a:cubicBezTo>
                  <a:pt x="425201" y="355461"/>
                  <a:pt x="415033" y="364919"/>
                  <a:pt x="402831" y="364919"/>
                </a:cubicBezTo>
                <a:cubicBezTo>
                  <a:pt x="391036" y="364919"/>
                  <a:pt x="381274" y="355461"/>
                  <a:pt x="381274" y="344033"/>
                </a:cubicBezTo>
                <a:cubicBezTo>
                  <a:pt x="381274" y="332210"/>
                  <a:pt x="391036" y="322752"/>
                  <a:pt x="402831" y="322752"/>
                </a:cubicBezTo>
                <a:close/>
                <a:moveTo>
                  <a:pt x="141474" y="313886"/>
                </a:moveTo>
                <a:cubicBezTo>
                  <a:pt x="153297" y="313886"/>
                  <a:pt x="162755" y="323648"/>
                  <a:pt x="162755" y="335850"/>
                </a:cubicBezTo>
                <a:cubicBezTo>
                  <a:pt x="162755" y="348052"/>
                  <a:pt x="153297" y="357813"/>
                  <a:pt x="141474" y="357813"/>
                </a:cubicBezTo>
                <a:cubicBezTo>
                  <a:pt x="129652" y="357813"/>
                  <a:pt x="120588" y="348052"/>
                  <a:pt x="120588" y="335850"/>
                </a:cubicBezTo>
                <a:cubicBezTo>
                  <a:pt x="120588" y="323648"/>
                  <a:pt x="129652" y="313886"/>
                  <a:pt x="141474" y="313886"/>
                </a:cubicBezTo>
                <a:close/>
                <a:moveTo>
                  <a:pt x="403199" y="294563"/>
                </a:moveTo>
                <a:cubicBezTo>
                  <a:pt x="375489" y="294563"/>
                  <a:pt x="352599" y="317532"/>
                  <a:pt x="352599" y="345739"/>
                </a:cubicBezTo>
                <a:cubicBezTo>
                  <a:pt x="352599" y="373543"/>
                  <a:pt x="375489" y="396915"/>
                  <a:pt x="403199" y="396915"/>
                </a:cubicBezTo>
                <a:cubicBezTo>
                  <a:pt x="431311" y="396915"/>
                  <a:pt x="454201" y="373543"/>
                  <a:pt x="454201" y="345739"/>
                </a:cubicBezTo>
                <a:cubicBezTo>
                  <a:pt x="454201" y="317532"/>
                  <a:pt x="431311" y="294563"/>
                  <a:pt x="403199" y="294563"/>
                </a:cubicBezTo>
                <a:close/>
                <a:moveTo>
                  <a:pt x="142164" y="275624"/>
                </a:moveTo>
                <a:cubicBezTo>
                  <a:pt x="108832" y="275624"/>
                  <a:pt x="81925" y="303025"/>
                  <a:pt x="81925" y="336068"/>
                </a:cubicBezTo>
                <a:cubicBezTo>
                  <a:pt x="81925" y="369513"/>
                  <a:pt x="108832" y="396915"/>
                  <a:pt x="142164" y="396915"/>
                </a:cubicBezTo>
                <a:cubicBezTo>
                  <a:pt x="175094" y="396915"/>
                  <a:pt x="202403" y="369513"/>
                  <a:pt x="202403" y="336068"/>
                </a:cubicBezTo>
                <a:cubicBezTo>
                  <a:pt x="202403" y="303025"/>
                  <a:pt x="175094" y="275624"/>
                  <a:pt x="142164" y="275624"/>
                </a:cubicBezTo>
                <a:close/>
                <a:moveTo>
                  <a:pt x="487935" y="233313"/>
                </a:moveTo>
                <a:cubicBezTo>
                  <a:pt x="482313" y="233313"/>
                  <a:pt x="478297" y="237746"/>
                  <a:pt x="478297" y="242984"/>
                </a:cubicBezTo>
                <a:cubicBezTo>
                  <a:pt x="478297" y="248626"/>
                  <a:pt x="482313" y="253058"/>
                  <a:pt x="487935" y="253058"/>
                </a:cubicBezTo>
                <a:lnTo>
                  <a:pt x="520063" y="253058"/>
                </a:lnTo>
                <a:lnTo>
                  <a:pt x="520063" y="233313"/>
                </a:lnTo>
                <a:close/>
                <a:moveTo>
                  <a:pt x="328103" y="226990"/>
                </a:moveTo>
                <a:lnTo>
                  <a:pt x="360946" y="226990"/>
                </a:lnTo>
                <a:cubicBezTo>
                  <a:pt x="364903" y="226990"/>
                  <a:pt x="368464" y="230143"/>
                  <a:pt x="368464" y="234084"/>
                </a:cubicBezTo>
                <a:cubicBezTo>
                  <a:pt x="368464" y="237630"/>
                  <a:pt x="364903" y="240783"/>
                  <a:pt x="360946" y="240783"/>
                </a:cubicBezTo>
                <a:lnTo>
                  <a:pt x="328103" y="240783"/>
                </a:lnTo>
                <a:cubicBezTo>
                  <a:pt x="324146" y="240783"/>
                  <a:pt x="320980" y="237630"/>
                  <a:pt x="320980" y="234084"/>
                </a:cubicBezTo>
                <a:cubicBezTo>
                  <a:pt x="320980" y="230143"/>
                  <a:pt x="324146" y="226990"/>
                  <a:pt x="328103" y="226990"/>
                </a:cubicBezTo>
                <a:close/>
                <a:moveTo>
                  <a:pt x="301194" y="207927"/>
                </a:moveTo>
                <a:lnTo>
                  <a:pt x="301194" y="328814"/>
                </a:lnTo>
                <a:lnTo>
                  <a:pt x="340551" y="328814"/>
                </a:lnTo>
                <a:cubicBezTo>
                  <a:pt x="348181" y="301010"/>
                  <a:pt x="373481" y="280459"/>
                  <a:pt x="403199" y="280459"/>
                </a:cubicBezTo>
                <a:cubicBezTo>
                  <a:pt x="433720" y="280459"/>
                  <a:pt x="458619" y="301010"/>
                  <a:pt x="466249" y="328814"/>
                </a:cubicBezTo>
                <a:lnTo>
                  <a:pt x="506409" y="328814"/>
                </a:lnTo>
                <a:cubicBezTo>
                  <a:pt x="515645" y="328814"/>
                  <a:pt x="522472" y="321561"/>
                  <a:pt x="522472" y="312696"/>
                </a:cubicBezTo>
                <a:lnTo>
                  <a:pt x="522472" y="267162"/>
                </a:lnTo>
                <a:lnTo>
                  <a:pt x="487935" y="267162"/>
                </a:lnTo>
                <a:cubicBezTo>
                  <a:pt x="474683" y="267162"/>
                  <a:pt x="463438" y="256282"/>
                  <a:pt x="463438" y="242984"/>
                </a:cubicBezTo>
                <a:cubicBezTo>
                  <a:pt x="463438" y="230090"/>
                  <a:pt x="474683" y="219210"/>
                  <a:pt x="487935" y="219210"/>
                </a:cubicBezTo>
                <a:lnTo>
                  <a:pt x="521669" y="219210"/>
                </a:lnTo>
                <a:cubicBezTo>
                  <a:pt x="519661" y="212762"/>
                  <a:pt x="514039" y="207927"/>
                  <a:pt x="506409" y="207927"/>
                </a:cubicBezTo>
                <a:close/>
                <a:moveTo>
                  <a:pt x="301194" y="106381"/>
                </a:moveTo>
                <a:lnTo>
                  <a:pt x="301194" y="193823"/>
                </a:lnTo>
                <a:lnTo>
                  <a:pt x="418058" y="193823"/>
                </a:lnTo>
                <a:lnTo>
                  <a:pt x="398380" y="118873"/>
                </a:lnTo>
                <a:cubicBezTo>
                  <a:pt x="396774" y="111620"/>
                  <a:pt x="389947" y="106381"/>
                  <a:pt x="381915" y="106381"/>
                </a:cubicBezTo>
                <a:close/>
                <a:moveTo>
                  <a:pt x="137593" y="106321"/>
                </a:moveTo>
                <a:cubicBezTo>
                  <a:pt x="137191" y="106321"/>
                  <a:pt x="137191" y="106725"/>
                  <a:pt x="137191" y="107128"/>
                </a:cubicBezTo>
                <a:lnTo>
                  <a:pt x="137191" y="145820"/>
                </a:lnTo>
                <a:lnTo>
                  <a:pt x="98215" y="145820"/>
                </a:lnTo>
                <a:cubicBezTo>
                  <a:pt x="97813" y="145820"/>
                  <a:pt x="97813" y="146223"/>
                  <a:pt x="97813" y="146626"/>
                </a:cubicBezTo>
                <a:lnTo>
                  <a:pt x="97813" y="170405"/>
                </a:lnTo>
                <a:cubicBezTo>
                  <a:pt x="97813" y="170808"/>
                  <a:pt x="97813" y="170808"/>
                  <a:pt x="98215" y="170808"/>
                </a:cubicBezTo>
                <a:lnTo>
                  <a:pt x="137191" y="170808"/>
                </a:lnTo>
                <a:lnTo>
                  <a:pt x="137191" y="210306"/>
                </a:lnTo>
                <a:cubicBezTo>
                  <a:pt x="137191" y="210306"/>
                  <a:pt x="137191" y="210306"/>
                  <a:pt x="137593" y="210306"/>
                </a:cubicBezTo>
                <a:lnTo>
                  <a:pt x="161702" y="210306"/>
                </a:lnTo>
                <a:cubicBezTo>
                  <a:pt x="161702" y="210306"/>
                  <a:pt x="162104" y="210306"/>
                  <a:pt x="162104" y="210306"/>
                </a:cubicBezTo>
                <a:lnTo>
                  <a:pt x="162104" y="170808"/>
                </a:lnTo>
                <a:lnTo>
                  <a:pt x="201080" y="170808"/>
                </a:lnTo>
                <a:cubicBezTo>
                  <a:pt x="201080" y="170808"/>
                  <a:pt x="201482" y="170808"/>
                  <a:pt x="201482" y="170405"/>
                </a:cubicBezTo>
                <a:lnTo>
                  <a:pt x="201482" y="146626"/>
                </a:lnTo>
                <a:cubicBezTo>
                  <a:pt x="201482" y="146223"/>
                  <a:pt x="201080" y="145820"/>
                  <a:pt x="201080" y="145820"/>
                </a:cubicBezTo>
                <a:lnTo>
                  <a:pt x="162104" y="145820"/>
                </a:lnTo>
                <a:lnTo>
                  <a:pt x="162104" y="107128"/>
                </a:lnTo>
                <a:cubicBezTo>
                  <a:pt x="162104" y="106725"/>
                  <a:pt x="161702" y="106321"/>
                  <a:pt x="161702" y="106321"/>
                </a:cubicBezTo>
                <a:close/>
                <a:moveTo>
                  <a:pt x="137593" y="92215"/>
                </a:moveTo>
                <a:lnTo>
                  <a:pt x="161702" y="92215"/>
                </a:lnTo>
                <a:cubicBezTo>
                  <a:pt x="169738" y="92215"/>
                  <a:pt x="176569" y="98664"/>
                  <a:pt x="176569" y="107128"/>
                </a:cubicBezTo>
                <a:lnTo>
                  <a:pt x="176569" y="131713"/>
                </a:lnTo>
                <a:lnTo>
                  <a:pt x="201080" y="131713"/>
                </a:lnTo>
                <a:cubicBezTo>
                  <a:pt x="209116" y="131713"/>
                  <a:pt x="215947" y="138565"/>
                  <a:pt x="215947" y="146626"/>
                </a:cubicBezTo>
                <a:lnTo>
                  <a:pt x="215947" y="170405"/>
                </a:lnTo>
                <a:cubicBezTo>
                  <a:pt x="215947" y="178869"/>
                  <a:pt x="209116" y="185318"/>
                  <a:pt x="201080" y="185318"/>
                </a:cubicBezTo>
                <a:lnTo>
                  <a:pt x="176569" y="185318"/>
                </a:lnTo>
                <a:lnTo>
                  <a:pt x="176569" y="210306"/>
                </a:lnTo>
                <a:cubicBezTo>
                  <a:pt x="176569" y="217964"/>
                  <a:pt x="169738" y="224816"/>
                  <a:pt x="161702" y="224816"/>
                </a:cubicBezTo>
                <a:lnTo>
                  <a:pt x="137593" y="224816"/>
                </a:lnTo>
                <a:cubicBezTo>
                  <a:pt x="129557" y="224816"/>
                  <a:pt x="122726" y="217964"/>
                  <a:pt x="122726" y="210306"/>
                </a:cubicBezTo>
                <a:lnTo>
                  <a:pt x="122726" y="185318"/>
                </a:lnTo>
                <a:lnTo>
                  <a:pt x="98215" y="185318"/>
                </a:lnTo>
                <a:cubicBezTo>
                  <a:pt x="90179" y="185318"/>
                  <a:pt x="83348" y="178869"/>
                  <a:pt x="83348" y="170405"/>
                </a:cubicBezTo>
                <a:lnTo>
                  <a:pt x="83348" y="146626"/>
                </a:lnTo>
                <a:cubicBezTo>
                  <a:pt x="83348" y="138565"/>
                  <a:pt x="90179" y="131713"/>
                  <a:pt x="98215" y="131713"/>
                </a:cubicBezTo>
                <a:lnTo>
                  <a:pt x="122726" y="131713"/>
                </a:lnTo>
                <a:lnTo>
                  <a:pt x="122726" y="107128"/>
                </a:lnTo>
                <a:cubicBezTo>
                  <a:pt x="122726" y="98664"/>
                  <a:pt x="129557" y="92215"/>
                  <a:pt x="137593" y="92215"/>
                </a:cubicBezTo>
                <a:close/>
                <a:moveTo>
                  <a:pt x="37750" y="55608"/>
                </a:moveTo>
                <a:cubicBezTo>
                  <a:pt x="24899" y="55608"/>
                  <a:pt x="14457" y="66488"/>
                  <a:pt x="14457" y="78980"/>
                </a:cubicBezTo>
                <a:lnTo>
                  <a:pt x="14457" y="305443"/>
                </a:lnTo>
                <a:cubicBezTo>
                  <a:pt x="14457" y="318338"/>
                  <a:pt x="24899" y="328814"/>
                  <a:pt x="37750" y="328814"/>
                </a:cubicBezTo>
                <a:lnTo>
                  <a:pt x="67869" y="328814"/>
                </a:lnTo>
                <a:cubicBezTo>
                  <a:pt x="71483" y="290936"/>
                  <a:pt x="103611" y="261520"/>
                  <a:pt x="142164" y="261520"/>
                </a:cubicBezTo>
                <a:cubicBezTo>
                  <a:pt x="180717" y="261520"/>
                  <a:pt x="212844" y="290936"/>
                  <a:pt x="216458" y="328814"/>
                </a:cubicBezTo>
                <a:lnTo>
                  <a:pt x="260232" y="328814"/>
                </a:lnTo>
                <a:lnTo>
                  <a:pt x="286737" y="328814"/>
                </a:lnTo>
                <a:lnTo>
                  <a:pt x="286737" y="78980"/>
                </a:lnTo>
                <a:cubicBezTo>
                  <a:pt x="286737" y="66488"/>
                  <a:pt x="276296" y="55608"/>
                  <a:pt x="263445" y="55608"/>
                </a:cubicBezTo>
                <a:close/>
                <a:moveTo>
                  <a:pt x="150597" y="14507"/>
                </a:moveTo>
                <a:cubicBezTo>
                  <a:pt x="134132" y="14507"/>
                  <a:pt x="120478" y="25789"/>
                  <a:pt x="116462" y="41505"/>
                </a:cubicBezTo>
                <a:lnTo>
                  <a:pt x="184733" y="41505"/>
                </a:lnTo>
                <a:cubicBezTo>
                  <a:pt x="181118" y="25789"/>
                  <a:pt x="167062" y="14507"/>
                  <a:pt x="150597" y="14507"/>
                </a:cubicBezTo>
                <a:close/>
                <a:moveTo>
                  <a:pt x="150597" y="0"/>
                </a:moveTo>
                <a:cubicBezTo>
                  <a:pt x="175094" y="0"/>
                  <a:pt x="195174" y="18133"/>
                  <a:pt x="199190" y="41505"/>
                </a:cubicBezTo>
                <a:lnTo>
                  <a:pt x="263445" y="41505"/>
                </a:lnTo>
                <a:cubicBezTo>
                  <a:pt x="283926" y="41505"/>
                  <a:pt x="301194" y="58429"/>
                  <a:pt x="301194" y="78980"/>
                </a:cubicBezTo>
                <a:lnTo>
                  <a:pt x="301194" y="92278"/>
                </a:lnTo>
                <a:lnTo>
                  <a:pt x="381915" y="92278"/>
                </a:lnTo>
                <a:cubicBezTo>
                  <a:pt x="396372" y="92278"/>
                  <a:pt x="408420" y="101546"/>
                  <a:pt x="412034" y="115246"/>
                </a:cubicBezTo>
                <a:lnTo>
                  <a:pt x="432917" y="193823"/>
                </a:lnTo>
                <a:lnTo>
                  <a:pt x="506409" y="193823"/>
                </a:lnTo>
                <a:cubicBezTo>
                  <a:pt x="523275" y="193823"/>
                  <a:pt x="536930" y="207524"/>
                  <a:pt x="536930" y="224045"/>
                </a:cubicBezTo>
                <a:lnTo>
                  <a:pt x="536930" y="312696"/>
                </a:lnTo>
                <a:cubicBezTo>
                  <a:pt x="536930" y="329620"/>
                  <a:pt x="523275" y="343321"/>
                  <a:pt x="506409" y="343321"/>
                </a:cubicBezTo>
                <a:lnTo>
                  <a:pt x="468257" y="343321"/>
                </a:lnTo>
                <a:cubicBezTo>
                  <a:pt x="468257" y="343724"/>
                  <a:pt x="468257" y="344933"/>
                  <a:pt x="468257" y="345739"/>
                </a:cubicBezTo>
                <a:cubicBezTo>
                  <a:pt x="468257" y="381602"/>
                  <a:pt x="439343" y="411018"/>
                  <a:pt x="403199" y="411018"/>
                </a:cubicBezTo>
                <a:cubicBezTo>
                  <a:pt x="367457" y="411018"/>
                  <a:pt x="338141" y="381602"/>
                  <a:pt x="338141" y="345739"/>
                </a:cubicBezTo>
                <a:cubicBezTo>
                  <a:pt x="338141" y="344933"/>
                  <a:pt x="338543" y="343724"/>
                  <a:pt x="338543" y="343321"/>
                </a:cubicBezTo>
                <a:lnTo>
                  <a:pt x="301194" y="343321"/>
                </a:lnTo>
                <a:lnTo>
                  <a:pt x="260232" y="343321"/>
                </a:lnTo>
                <a:lnTo>
                  <a:pt x="216458" y="343321"/>
                </a:lnTo>
                <a:cubicBezTo>
                  <a:pt x="212844" y="381199"/>
                  <a:pt x="180717" y="411018"/>
                  <a:pt x="142164" y="411018"/>
                </a:cubicBezTo>
                <a:cubicBezTo>
                  <a:pt x="103611" y="411018"/>
                  <a:pt x="71483" y="381199"/>
                  <a:pt x="67869" y="343321"/>
                </a:cubicBezTo>
                <a:lnTo>
                  <a:pt x="37750" y="343321"/>
                </a:lnTo>
                <a:cubicBezTo>
                  <a:pt x="17268" y="343321"/>
                  <a:pt x="0" y="326397"/>
                  <a:pt x="0" y="305443"/>
                </a:cubicBezTo>
                <a:lnTo>
                  <a:pt x="0" y="78980"/>
                </a:lnTo>
                <a:cubicBezTo>
                  <a:pt x="0" y="58429"/>
                  <a:pt x="17268" y="41505"/>
                  <a:pt x="37750" y="41505"/>
                </a:cubicBezTo>
                <a:lnTo>
                  <a:pt x="102406" y="41505"/>
                </a:lnTo>
                <a:cubicBezTo>
                  <a:pt x="106020" y="18133"/>
                  <a:pt x="126100" y="0"/>
                  <a:pt x="150597" y="0"/>
                </a:cubicBezTo>
                <a:close/>
              </a:path>
            </a:pathLst>
          </a:custGeom>
          <a:solidFill>
            <a:srgbClr val="F1F6F8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dirty="0">
              <a:latin typeface="Poppins" panose="000005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8E02C7F-D94D-4271-80E1-F82328DC37C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6130" y="10652553"/>
            <a:ext cx="2705700" cy="306344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7606B88-863A-4CA9-97A1-4B0B06B8EAA5}"/>
              </a:ext>
            </a:extLst>
          </p:cNvPr>
          <p:cNvSpPr txBox="1"/>
          <p:nvPr/>
        </p:nvSpPr>
        <p:spPr>
          <a:xfrm>
            <a:off x="6092825" y="759429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th-TH" sz="4800" dirty="0"/>
              <a:t>เตรียมระบบหลังบ้านเรื่องอัตราค่ารักษา และรหัส </a:t>
            </a:r>
            <a:r>
              <a:rPr lang="en-US" sz="4800" dirty="0"/>
              <a:t>SIM-B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B50FD2-2777-447E-8185-F67376B5AC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8711"/>
          <a:stretch/>
        </p:blipFill>
        <p:spPr>
          <a:xfrm>
            <a:off x="15252081" y="2571750"/>
            <a:ext cx="5663240" cy="8572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D974EB5-C466-77B4-0D10-B8CF55DDF1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709" y="3904838"/>
            <a:ext cx="12717650" cy="59063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26916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81">
            <a:extLst>
              <a:ext uri="{FF2B5EF4-FFF2-40B4-BE49-F238E27FC236}">
                <a16:creationId xmlns:a16="http://schemas.microsoft.com/office/drawing/2014/main" id="{85FDE0A5-244F-44D1-B2C5-3ED0A7E9055A}"/>
              </a:ext>
            </a:extLst>
          </p:cNvPr>
          <p:cNvSpPr>
            <a:spLocks/>
          </p:cNvSpPr>
          <p:nvPr/>
        </p:nvSpPr>
        <p:spPr bwMode="auto">
          <a:xfrm>
            <a:off x="21416130" y="576655"/>
            <a:ext cx="2759075" cy="2389188"/>
          </a:xfrm>
          <a:custGeom>
            <a:avLst/>
            <a:gdLst>
              <a:gd name="T0" fmla="*/ 906 w 3626"/>
              <a:gd name="T1" fmla="*/ 0 h 3140"/>
              <a:gd name="T2" fmla="*/ 0 w 3626"/>
              <a:gd name="T3" fmla="*/ 1570 h 3140"/>
              <a:gd name="T4" fmla="*/ 906 w 3626"/>
              <a:gd name="T5" fmla="*/ 3140 h 3140"/>
              <a:gd name="T6" fmla="*/ 2719 w 3626"/>
              <a:gd name="T7" fmla="*/ 3140 h 3140"/>
              <a:gd name="T8" fmla="*/ 3626 w 3626"/>
              <a:gd name="T9" fmla="*/ 1570 h 3140"/>
              <a:gd name="T10" fmla="*/ 2719 w 3626"/>
              <a:gd name="T11" fmla="*/ 0 h 3140"/>
              <a:gd name="T12" fmla="*/ 906 w 3626"/>
              <a:gd name="T13" fmla="*/ 0 h 3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626" h="3140">
                <a:moveTo>
                  <a:pt x="906" y="0"/>
                </a:moveTo>
                <a:lnTo>
                  <a:pt x="0" y="1570"/>
                </a:lnTo>
                <a:lnTo>
                  <a:pt x="906" y="3140"/>
                </a:lnTo>
                <a:lnTo>
                  <a:pt x="2719" y="3140"/>
                </a:lnTo>
                <a:lnTo>
                  <a:pt x="3626" y="1570"/>
                </a:lnTo>
                <a:lnTo>
                  <a:pt x="2719" y="0"/>
                </a:lnTo>
                <a:lnTo>
                  <a:pt x="906" y="0"/>
                </a:lnTo>
                <a:close/>
              </a:path>
            </a:pathLst>
          </a:custGeom>
          <a:gradFill>
            <a:gsLst>
              <a:gs pos="51000">
                <a:srgbClr val="FDB1AC"/>
              </a:gs>
              <a:gs pos="100000">
                <a:srgbClr val="FF8C87"/>
              </a:gs>
            </a:gsLst>
            <a:lin ang="21594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Poppins" panose="00000500000000000000" pitchFamily="2" charset="0"/>
            </a:endParaRPr>
          </a:p>
        </p:txBody>
      </p:sp>
      <p:sp>
        <p:nvSpPr>
          <p:cNvPr id="4" name="Freeform 48">
            <a:extLst>
              <a:ext uri="{FF2B5EF4-FFF2-40B4-BE49-F238E27FC236}">
                <a16:creationId xmlns:a16="http://schemas.microsoft.com/office/drawing/2014/main" id="{CF46B1A3-8ADE-47E0-B8F6-7DC9841B1E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15058" y="1223619"/>
            <a:ext cx="1386367" cy="1061259"/>
          </a:xfrm>
          <a:custGeom>
            <a:avLst/>
            <a:gdLst>
              <a:gd name="connsiteX0" fmla="*/ 402831 w 536930"/>
              <a:gd name="connsiteY0" fmla="*/ 322752 h 411018"/>
              <a:gd name="connsiteX1" fmla="*/ 425201 w 536930"/>
              <a:gd name="connsiteY1" fmla="*/ 344033 h 411018"/>
              <a:gd name="connsiteX2" fmla="*/ 402831 w 536930"/>
              <a:gd name="connsiteY2" fmla="*/ 364919 h 411018"/>
              <a:gd name="connsiteX3" fmla="*/ 381274 w 536930"/>
              <a:gd name="connsiteY3" fmla="*/ 344033 h 411018"/>
              <a:gd name="connsiteX4" fmla="*/ 402831 w 536930"/>
              <a:gd name="connsiteY4" fmla="*/ 322752 h 411018"/>
              <a:gd name="connsiteX5" fmla="*/ 141474 w 536930"/>
              <a:gd name="connsiteY5" fmla="*/ 313886 h 411018"/>
              <a:gd name="connsiteX6" fmla="*/ 162755 w 536930"/>
              <a:gd name="connsiteY6" fmla="*/ 335850 h 411018"/>
              <a:gd name="connsiteX7" fmla="*/ 141474 w 536930"/>
              <a:gd name="connsiteY7" fmla="*/ 357813 h 411018"/>
              <a:gd name="connsiteX8" fmla="*/ 120588 w 536930"/>
              <a:gd name="connsiteY8" fmla="*/ 335850 h 411018"/>
              <a:gd name="connsiteX9" fmla="*/ 141474 w 536930"/>
              <a:gd name="connsiteY9" fmla="*/ 313886 h 411018"/>
              <a:gd name="connsiteX10" fmla="*/ 403199 w 536930"/>
              <a:gd name="connsiteY10" fmla="*/ 294563 h 411018"/>
              <a:gd name="connsiteX11" fmla="*/ 352599 w 536930"/>
              <a:gd name="connsiteY11" fmla="*/ 345739 h 411018"/>
              <a:gd name="connsiteX12" fmla="*/ 403199 w 536930"/>
              <a:gd name="connsiteY12" fmla="*/ 396915 h 411018"/>
              <a:gd name="connsiteX13" fmla="*/ 454201 w 536930"/>
              <a:gd name="connsiteY13" fmla="*/ 345739 h 411018"/>
              <a:gd name="connsiteX14" fmla="*/ 403199 w 536930"/>
              <a:gd name="connsiteY14" fmla="*/ 294563 h 411018"/>
              <a:gd name="connsiteX15" fmla="*/ 142164 w 536930"/>
              <a:gd name="connsiteY15" fmla="*/ 275624 h 411018"/>
              <a:gd name="connsiteX16" fmla="*/ 81925 w 536930"/>
              <a:gd name="connsiteY16" fmla="*/ 336068 h 411018"/>
              <a:gd name="connsiteX17" fmla="*/ 142164 w 536930"/>
              <a:gd name="connsiteY17" fmla="*/ 396915 h 411018"/>
              <a:gd name="connsiteX18" fmla="*/ 202403 w 536930"/>
              <a:gd name="connsiteY18" fmla="*/ 336068 h 411018"/>
              <a:gd name="connsiteX19" fmla="*/ 142164 w 536930"/>
              <a:gd name="connsiteY19" fmla="*/ 275624 h 411018"/>
              <a:gd name="connsiteX20" fmla="*/ 487935 w 536930"/>
              <a:gd name="connsiteY20" fmla="*/ 233313 h 411018"/>
              <a:gd name="connsiteX21" fmla="*/ 478297 w 536930"/>
              <a:gd name="connsiteY21" fmla="*/ 242984 h 411018"/>
              <a:gd name="connsiteX22" fmla="*/ 487935 w 536930"/>
              <a:gd name="connsiteY22" fmla="*/ 253058 h 411018"/>
              <a:gd name="connsiteX23" fmla="*/ 520063 w 536930"/>
              <a:gd name="connsiteY23" fmla="*/ 253058 h 411018"/>
              <a:gd name="connsiteX24" fmla="*/ 520063 w 536930"/>
              <a:gd name="connsiteY24" fmla="*/ 233313 h 411018"/>
              <a:gd name="connsiteX25" fmla="*/ 328103 w 536930"/>
              <a:gd name="connsiteY25" fmla="*/ 226990 h 411018"/>
              <a:gd name="connsiteX26" fmla="*/ 360946 w 536930"/>
              <a:gd name="connsiteY26" fmla="*/ 226990 h 411018"/>
              <a:gd name="connsiteX27" fmla="*/ 368464 w 536930"/>
              <a:gd name="connsiteY27" fmla="*/ 234084 h 411018"/>
              <a:gd name="connsiteX28" fmla="*/ 360946 w 536930"/>
              <a:gd name="connsiteY28" fmla="*/ 240783 h 411018"/>
              <a:gd name="connsiteX29" fmla="*/ 328103 w 536930"/>
              <a:gd name="connsiteY29" fmla="*/ 240783 h 411018"/>
              <a:gd name="connsiteX30" fmla="*/ 320980 w 536930"/>
              <a:gd name="connsiteY30" fmla="*/ 234084 h 411018"/>
              <a:gd name="connsiteX31" fmla="*/ 328103 w 536930"/>
              <a:gd name="connsiteY31" fmla="*/ 226990 h 411018"/>
              <a:gd name="connsiteX32" fmla="*/ 301194 w 536930"/>
              <a:gd name="connsiteY32" fmla="*/ 207927 h 411018"/>
              <a:gd name="connsiteX33" fmla="*/ 301194 w 536930"/>
              <a:gd name="connsiteY33" fmla="*/ 328814 h 411018"/>
              <a:gd name="connsiteX34" fmla="*/ 340551 w 536930"/>
              <a:gd name="connsiteY34" fmla="*/ 328814 h 411018"/>
              <a:gd name="connsiteX35" fmla="*/ 403199 w 536930"/>
              <a:gd name="connsiteY35" fmla="*/ 280459 h 411018"/>
              <a:gd name="connsiteX36" fmla="*/ 466249 w 536930"/>
              <a:gd name="connsiteY36" fmla="*/ 328814 h 411018"/>
              <a:gd name="connsiteX37" fmla="*/ 506409 w 536930"/>
              <a:gd name="connsiteY37" fmla="*/ 328814 h 411018"/>
              <a:gd name="connsiteX38" fmla="*/ 522472 w 536930"/>
              <a:gd name="connsiteY38" fmla="*/ 312696 h 411018"/>
              <a:gd name="connsiteX39" fmla="*/ 522472 w 536930"/>
              <a:gd name="connsiteY39" fmla="*/ 267162 h 411018"/>
              <a:gd name="connsiteX40" fmla="*/ 487935 w 536930"/>
              <a:gd name="connsiteY40" fmla="*/ 267162 h 411018"/>
              <a:gd name="connsiteX41" fmla="*/ 463438 w 536930"/>
              <a:gd name="connsiteY41" fmla="*/ 242984 h 411018"/>
              <a:gd name="connsiteX42" fmla="*/ 487935 w 536930"/>
              <a:gd name="connsiteY42" fmla="*/ 219210 h 411018"/>
              <a:gd name="connsiteX43" fmla="*/ 521669 w 536930"/>
              <a:gd name="connsiteY43" fmla="*/ 219210 h 411018"/>
              <a:gd name="connsiteX44" fmla="*/ 506409 w 536930"/>
              <a:gd name="connsiteY44" fmla="*/ 207927 h 411018"/>
              <a:gd name="connsiteX45" fmla="*/ 301194 w 536930"/>
              <a:gd name="connsiteY45" fmla="*/ 106381 h 411018"/>
              <a:gd name="connsiteX46" fmla="*/ 301194 w 536930"/>
              <a:gd name="connsiteY46" fmla="*/ 193823 h 411018"/>
              <a:gd name="connsiteX47" fmla="*/ 418058 w 536930"/>
              <a:gd name="connsiteY47" fmla="*/ 193823 h 411018"/>
              <a:gd name="connsiteX48" fmla="*/ 398380 w 536930"/>
              <a:gd name="connsiteY48" fmla="*/ 118873 h 411018"/>
              <a:gd name="connsiteX49" fmla="*/ 381915 w 536930"/>
              <a:gd name="connsiteY49" fmla="*/ 106381 h 411018"/>
              <a:gd name="connsiteX50" fmla="*/ 137593 w 536930"/>
              <a:gd name="connsiteY50" fmla="*/ 106321 h 411018"/>
              <a:gd name="connsiteX51" fmla="*/ 137191 w 536930"/>
              <a:gd name="connsiteY51" fmla="*/ 107128 h 411018"/>
              <a:gd name="connsiteX52" fmla="*/ 137191 w 536930"/>
              <a:gd name="connsiteY52" fmla="*/ 145820 h 411018"/>
              <a:gd name="connsiteX53" fmla="*/ 98215 w 536930"/>
              <a:gd name="connsiteY53" fmla="*/ 145820 h 411018"/>
              <a:gd name="connsiteX54" fmla="*/ 97813 w 536930"/>
              <a:gd name="connsiteY54" fmla="*/ 146626 h 411018"/>
              <a:gd name="connsiteX55" fmla="*/ 97813 w 536930"/>
              <a:gd name="connsiteY55" fmla="*/ 170405 h 411018"/>
              <a:gd name="connsiteX56" fmla="*/ 98215 w 536930"/>
              <a:gd name="connsiteY56" fmla="*/ 170808 h 411018"/>
              <a:gd name="connsiteX57" fmla="*/ 137191 w 536930"/>
              <a:gd name="connsiteY57" fmla="*/ 170808 h 411018"/>
              <a:gd name="connsiteX58" fmla="*/ 137191 w 536930"/>
              <a:gd name="connsiteY58" fmla="*/ 210306 h 411018"/>
              <a:gd name="connsiteX59" fmla="*/ 137593 w 536930"/>
              <a:gd name="connsiteY59" fmla="*/ 210306 h 411018"/>
              <a:gd name="connsiteX60" fmla="*/ 161702 w 536930"/>
              <a:gd name="connsiteY60" fmla="*/ 210306 h 411018"/>
              <a:gd name="connsiteX61" fmla="*/ 162104 w 536930"/>
              <a:gd name="connsiteY61" fmla="*/ 210306 h 411018"/>
              <a:gd name="connsiteX62" fmla="*/ 162104 w 536930"/>
              <a:gd name="connsiteY62" fmla="*/ 170808 h 411018"/>
              <a:gd name="connsiteX63" fmla="*/ 201080 w 536930"/>
              <a:gd name="connsiteY63" fmla="*/ 170808 h 411018"/>
              <a:gd name="connsiteX64" fmla="*/ 201482 w 536930"/>
              <a:gd name="connsiteY64" fmla="*/ 170405 h 411018"/>
              <a:gd name="connsiteX65" fmla="*/ 201482 w 536930"/>
              <a:gd name="connsiteY65" fmla="*/ 146626 h 411018"/>
              <a:gd name="connsiteX66" fmla="*/ 201080 w 536930"/>
              <a:gd name="connsiteY66" fmla="*/ 145820 h 411018"/>
              <a:gd name="connsiteX67" fmla="*/ 162104 w 536930"/>
              <a:gd name="connsiteY67" fmla="*/ 145820 h 411018"/>
              <a:gd name="connsiteX68" fmla="*/ 162104 w 536930"/>
              <a:gd name="connsiteY68" fmla="*/ 107128 h 411018"/>
              <a:gd name="connsiteX69" fmla="*/ 161702 w 536930"/>
              <a:gd name="connsiteY69" fmla="*/ 106321 h 411018"/>
              <a:gd name="connsiteX70" fmla="*/ 137593 w 536930"/>
              <a:gd name="connsiteY70" fmla="*/ 92215 h 411018"/>
              <a:gd name="connsiteX71" fmla="*/ 161702 w 536930"/>
              <a:gd name="connsiteY71" fmla="*/ 92215 h 411018"/>
              <a:gd name="connsiteX72" fmla="*/ 176569 w 536930"/>
              <a:gd name="connsiteY72" fmla="*/ 107128 h 411018"/>
              <a:gd name="connsiteX73" fmla="*/ 176569 w 536930"/>
              <a:gd name="connsiteY73" fmla="*/ 131713 h 411018"/>
              <a:gd name="connsiteX74" fmla="*/ 201080 w 536930"/>
              <a:gd name="connsiteY74" fmla="*/ 131713 h 411018"/>
              <a:gd name="connsiteX75" fmla="*/ 215947 w 536930"/>
              <a:gd name="connsiteY75" fmla="*/ 146626 h 411018"/>
              <a:gd name="connsiteX76" fmla="*/ 215947 w 536930"/>
              <a:gd name="connsiteY76" fmla="*/ 170405 h 411018"/>
              <a:gd name="connsiteX77" fmla="*/ 201080 w 536930"/>
              <a:gd name="connsiteY77" fmla="*/ 185318 h 411018"/>
              <a:gd name="connsiteX78" fmla="*/ 176569 w 536930"/>
              <a:gd name="connsiteY78" fmla="*/ 185318 h 411018"/>
              <a:gd name="connsiteX79" fmla="*/ 176569 w 536930"/>
              <a:gd name="connsiteY79" fmla="*/ 210306 h 411018"/>
              <a:gd name="connsiteX80" fmla="*/ 161702 w 536930"/>
              <a:gd name="connsiteY80" fmla="*/ 224816 h 411018"/>
              <a:gd name="connsiteX81" fmla="*/ 137593 w 536930"/>
              <a:gd name="connsiteY81" fmla="*/ 224816 h 411018"/>
              <a:gd name="connsiteX82" fmla="*/ 122726 w 536930"/>
              <a:gd name="connsiteY82" fmla="*/ 210306 h 411018"/>
              <a:gd name="connsiteX83" fmla="*/ 122726 w 536930"/>
              <a:gd name="connsiteY83" fmla="*/ 185318 h 411018"/>
              <a:gd name="connsiteX84" fmla="*/ 98215 w 536930"/>
              <a:gd name="connsiteY84" fmla="*/ 185318 h 411018"/>
              <a:gd name="connsiteX85" fmla="*/ 83348 w 536930"/>
              <a:gd name="connsiteY85" fmla="*/ 170405 h 411018"/>
              <a:gd name="connsiteX86" fmla="*/ 83348 w 536930"/>
              <a:gd name="connsiteY86" fmla="*/ 146626 h 411018"/>
              <a:gd name="connsiteX87" fmla="*/ 98215 w 536930"/>
              <a:gd name="connsiteY87" fmla="*/ 131713 h 411018"/>
              <a:gd name="connsiteX88" fmla="*/ 122726 w 536930"/>
              <a:gd name="connsiteY88" fmla="*/ 131713 h 411018"/>
              <a:gd name="connsiteX89" fmla="*/ 122726 w 536930"/>
              <a:gd name="connsiteY89" fmla="*/ 107128 h 411018"/>
              <a:gd name="connsiteX90" fmla="*/ 137593 w 536930"/>
              <a:gd name="connsiteY90" fmla="*/ 92215 h 411018"/>
              <a:gd name="connsiteX91" fmla="*/ 37750 w 536930"/>
              <a:gd name="connsiteY91" fmla="*/ 55608 h 411018"/>
              <a:gd name="connsiteX92" fmla="*/ 14457 w 536930"/>
              <a:gd name="connsiteY92" fmla="*/ 78980 h 411018"/>
              <a:gd name="connsiteX93" fmla="*/ 14457 w 536930"/>
              <a:gd name="connsiteY93" fmla="*/ 305443 h 411018"/>
              <a:gd name="connsiteX94" fmla="*/ 37750 w 536930"/>
              <a:gd name="connsiteY94" fmla="*/ 328814 h 411018"/>
              <a:gd name="connsiteX95" fmla="*/ 67869 w 536930"/>
              <a:gd name="connsiteY95" fmla="*/ 328814 h 411018"/>
              <a:gd name="connsiteX96" fmla="*/ 142164 w 536930"/>
              <a:gd name="connsiteY96" fmla="*/ 261520 h 411018"/>
              <a:gd name="connsiteX97" fmla="*/ 216458 w 536930"/>
              <a:gd name="connsiteY97" fmla="*/ 328814 h 411018"/>
              <a:gd name="connsiteX98" fmla="*/ 260232 w 536930"/>
              <a:gd name="connsiteY98" fmla="*/ 328814 h 411018"/>
              <a:gd name="connsiteX99" fmla="*/ 286737 w 536930"/>
              <a:gd name="connsiteY99" fmla="*/ 328814 h 411018"/>
              <a:gd name="connsiteX100" fmla="*/ 286737 w 536930"/>
              <a:gd name="connsiteY100" fmla="*/ 78980 h 411018"/>
              <a:gd name="connsiteX101" fmla="*/ 263445 w 536930"/>
              <a:gd name="connsiteY101" fmla="*/ 55608 h 411018"/>
              <a:gd name="connsiteX102" fmla="*/ 150597 w 536930"/>
              <a:gd name="connsiteY102" fmla="*/ 14507 h 411018"/>
              <a:gd name="connsiteX103" fmla="*/ 116462 w 536930"/>
              <a:gd name="connsiteY103" fmla="*/ 41505 h 411018"/>
              <a:gd name="connsiteX104" fmla="*/ 184733 w 536930"/>
              <a:gd name="connsiteY104" fmla="*/ 41505 h 411018"/>
              <a:gd name="connsiteX105" fmla="*/ 150597 w 536930"/>
              <a:gd name="connsiteY105" fmla="*/ 14507 h 411018"/>
              <a:gd name="connsiteX106" fmla="*/ 150597 w 536930"/>
              <a:gd name="connsiteY106" fmla="*/ 0 h 411018"/>
              <a:gd name="connsiteX107" fmla="*/ 199190 w 536930"/>
              <a:gd name="connsiteY107" fmla="*/ 41505 h 411018"/>
              <a:gd name="connsiteX108" fmla="*/ 263445 w 536930"/>
              <a:gd name="connsiteY108" fmla="*/ 41505 h 411018"/>
              <a:gd name="connsiteX109" fmla="*/ 301194 w 536930"/>
              <a:gd name="connsiteY109" fmla="*/ 78980 h 411018"/>
              <a:gd name="connsiteX110" fmla="*/ 301194 w 536930"/>
              <a:gd name="connsiteY110" fmla="*/ 92278 h 411018"/>
              <a:gd name="connsiteX111" fmla="*/ 381915 w 536930"/>
              <a:gd name="connsiteY111" fmla="*/ 92278 h 411018"/>
              <a:gd name="connsiteX112" fmla="*/ 412034 w 536930"/>
              <a:gd name="connsiteY112" fmla="*/ 115246 h 411018"/>
              <a:gd name="connsiteX113" fmla="*/ 432917 w 536930"/>
              <a:gd name="connsiteY113" fmla="*/ 193823 h 411018"/>
              <a:gd name="connsiteX114" fmla="*/ 506409 w 536930"/>
              <a:gd name="connsiteY114" fmla="*/ 193823 h 411018"/>
              <a:gd name="connsiteX115" fmla="*/ 536930 w 536930"/>
              <a:gd name="connsiteY115" fmla="*/ 224045 h 411018"/>
              <a:gd name="connsiteX116" fmla="*/ 536930 w 536930"/>
              <a:gd name="connsiteY116" fmla="*/ 312696 h 411018"/>
              <a:gd name="connsiteX117" fmla="*/ 506409 w 536930"/>
              <a:gd name="connsiteY117" fmla="*/ 343321 h 411018"/>
              <a:gd name="connsiteX118" fmla="*/ 468257 w 536930"/>
              <a:gd name="connsiteY118" fmla="*/ 343321 h 411018"/>
              <a:gd name="connsiteX119" fmla="*/ 468257 w 536930"/>
              <a:gd name="connsiteY119" fmla="*/ 345739 h 411018"/>
              <a:gd name="connsiteX120" fmla="*/ 403199 w 536930"/>
              <a:gd name="connsiteY120" fmla="*/ 411018 h 411018"/>
              <a:gd name="connsiteX121" fmla="*/ 338141 w 536930"/>
              <a:gd name="connsiteY121" fmla="*/ 345739 h 411018"/>
              <a:gd name="connsiteX122" fmla="*/ 338543 w 536930"/>
              <a:gd name="connsiteY122" fmla="*/ 343321 h 411018"/>
              <a:gd name="connsiteX123" fmla="*/ 301194 w 536930"/>
              <a:gd name="connsiteY123" fmla="*/ 343321 h 411018"/>
              <a:gd name="connsiteX124" fmla="*/ 260232 w 536930"/>
              <a:gd name="connsiteY124" fmla="*/ 343321 h 411018"/>
              <a:gd name="connsiteX125" fmla="*/ 216458 w 536930"/>
              <a:gd name="connsiteY125" fmla="*/ 343321 h 411018"/>
              <a:gd name="connsiteX126" fmla="*/ 142164 w 536930"/>
              <a:gd name="connsiteY126" fmla="*/ 411018 h 411018"/>
              <a:gd name="connsiteX127" fmla="*/ 67869 w 536930"/>
              <a:gd name="connsiteY127" fmla="*/ 343321 h 411018"/>
              <a:gd name="connsiteX128" fmla="*/ 37750 w 536930"/>
              <a:gd name="connsiteY128" fmla="*/ 343321 h 411018"/>
              <a:gd name="connsiteX129" fmla="*/ 0 w 536930"/>
              <a:gd name="connsiteY129" fmla="*/ 305443 h 411018"/>
              <a:gd name="connsiteX130" fmla="*/ 0 w 536930"/>
              <a:gd name="connsiteY130" fmla="*/ 78980 h 411018"/>
              <a:gd name="connsiteX131" fmla="*/ 37750 w 536930"/>
              <a:gd name="connsiteY131" fmla="*/ 41505 h 411018"/>
              <a:gd name="connsiteX132" fmla="*/ 102406 w 536930"/>
              <a:gd name="connsiteY132" fmla="*/ 41505 h 411018"/>
              <a:gd name="connsiteX133" fmla="*/ 150597 w 536930"/>
              <a:gd name="connsiteY133" fmla="*/ 0 h 411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</a:cxnLst>
            <a:rect l="l" t="t" r="r" b="b"/>
            <a:pathLst>
              <a:path w="536930" h="411018">
                <a:moveTo>
                  <a:pt x="402831" y="322752"/>
                </a:moveTo>
                <a:cubicBezTo>
                  <a:pt x="415033" y="322752"/>
                  <a:pt x="425201" y="332210"/>
                  <a:pt x="425201" y="344033"/>
                </a:cubicBezTo>
                <a:cubicBezTo>
                  <a:pt x="425201" y="355461"/>
                  <a:pt x="415033" y="364919"/>
                  <a:pt x="402831" y="364919"/>
                </a:cubicBezTo>
                <a:cubicBezTo>
                  <a:pt x="391036" y="364919"/>
                  <a:pt x="381274" y="355461"/>
                  <a:pt x="381274" y="344033"/>
                </a:cubicBezTo>
                <a:cubicBezTo>
                  <a:pt x="381274" y="332210"/>
                  <a:pt x="391036" y="322752"/>
                  <a:pt x="402831" y="322752"/>
                </a:cubicBezTo>
                <a:close/>
                <a:moveTo>
                  <a:pt x="141474" y="313886"/>
                </a:moveTo>
                <a:cubicBezTo>
                  <a:pt x="153297" y="313886"/>
                  <a:pt x="162755" y="323648"/>
                  <a:pt x="162755" y="335850"/>
                </a:cubicBezTo>
                <a:cubicBezTo>
                  <a:pt x="162755" y="348052"/>
                  <a:pt x="153297" y="357813"/>
                  <a:pt x="141474" y="357813"/>
                </a:cubicBezTo>
                <a:cubicBezTo>
                  <a:pt x="129652" y="357813"/>
                  <a:pt x="120588" y="348052"/>
                  <a:pt x="120588" y="335850"/>
                </a:cubicBezTo>
                <a:cubicBezTo>
                  <a:pt x="120588" y="323648"/>
                  <a:pt x="129652" y="313886"/>
                  <a:pt x="141474" y="313886"/>
                </a:cubicBezTo>
                <a:close/>
                <a:moveTo>
                  <a:pt x="403199" y="294563"/>
                </a:moveTo>
                <a:cubicBezTo>
                  <a:pt x="375489" y="294563"/>
                  <a:pt x="352599" y="317532"/>
                  <a:pt x="352599" y="345739"/>
                </a:cubicBezTo>
                <a:cubicBezTo>
                  <a:pt x="352599" y="373543"/>
                  <a:pt x="375489" y="396915"/>
                  <a:pt x="403199" y="396915"/>
                </a:cubicBezTo>
                <a:cubicBezTo>
                  <a:pt x="431311" y="396915"/>
                  <a:pt x="454201" y="373543"/>
                  <a:pt x="454201" y="345739"/>
                </a:cubicBezTo>
                <a:cubicBezTo>
                  <a:pt x="454201" y="317532"/>
                  <a:pt x="431311" y="294563"/>
                  <a:pt x="403199" y="294563"/>
                </a:cubicBezTo>
                <a:close/>
                <a:moveTo>
                  <a:pt x="142164" y="275624"/>
                </a:moveTo>
                <a:cubicBezTo>
                  <a:pt x="108832" y="275624"/>
                  <a:pt x="81925" y="303025"/>
                  <a:pt x="81925" y="336068"/>
                </a:cubicBezTo>
                <a:cubicBezTo>
                  <a:pt x="81925" y="369513"/>
                  <a:pt x="108832" y="396915"/>
                  <a:pt x="142164" y="396915"/>
                </a:cubicBezTo>
                <a:cubicBezTo>
                  <a:pt x="175094" y="396915"/>
                  <a:pt x="202403" y="369513"/>
                  <a:pt x="202403" y="336068"/>
                </a:cubicBezTo>
                <a:cubicBezTo>
                  <a:pt x="202403" y="303025"/>
                  <a:pt x="175094" y="275624"/>
                  <a:pt x="142164" y="275624"/>
                </a:cubicBezTo>
                <a:close/>
                <a:moveTo>
                  <a:pt x="487935" y="233313"/>
                </a:moveTo>
                <a:cubicBezTo>
                  <a:pt x="482313" y="233313"/>
                  <a:pt x="478297" y="237746"/>
                  <a:pt x="478297" y="242984"/>
                </a:cubicBezTo>
                <a:cubicBezTo>
                  <a:pt x="478297" y="248626"/>
                  <a:pt x="482313" y="253058"/>
                  <a:pt x="487935" y="253058"/>
                </a:cubicBezTo>
                <a:lnTo>
                  <a:pt x="520063" y="253058"/>
                </a:lnTo>
                <a:lnTo>
                  <a:pt x="520063" y="233313"/>
                </a:lnTo>
                <a:close/>
                <a:moveTo>
                  <a:pt x="328103" y="226990"/>
                </a:moveTo>
                <a:lnTo>
                  <a:pt x="360946" y="226990"/>
                </a:lnTo>
                <a:cubicBezTo>
                  <a:pt x="364903" y="226990"/>
                  <a:pt x="368464" y="230143"/>
                  <a:pt x="368464" y="234084"/>
                </a:cubicBezTo>
                <a:cubicBezTo>
                  <a:pt x="368464" y="237630"/>
                  <a:pt x="364903" y="240783"/>
                  <a:pt x="360946" y="240783"/>
                </a:cubicBezTo>
                <a:lnTo>
                  <a:pt x="328103" y="240783"/>
                </a:lnTo>
                <a:cubicBezTo>
                  <a:pt x="324146" y="240783"/>
                  <a:pt x="320980" y="237630"/>
                  <a:pt x="320980" y="234084"/>
                </a:cubicBezTo>
                <a:cubicBezTo>
                  <a:pt x="320980" y="230143"/>
                  <a:pt x="324146" y="226990"/>
                  <a:pt x="328103" y="226990"/>
                </a:cubicBezTo>
                <a:close/>
                <a:moveTo>
                  <a:pt x="301194" y="207927"/>
                </a:moveTo>
                <a:lnTo>
                  <a:pt x="301194" y="328814"/>
                </a:lnTo>
                <a:lnTo>
                  <a:pt x="340551" y="328814"/>
                </a:lnTo>
                <a:cubicBezTo>
                  <a:pt x="348181" y="301010"/>
                  <a:pt x="373481" y="280459"/>
                  <a:pt x="403199" y="280459"/>
                </a:cubicBezTo>
                <a:cubicBezTo>
                  <a:pt x="433720" y="280459"/>
                  <a:pt x="458619" y="301010"/>
                  <a:pt x="466249" y="328814"/>
                </a:cubicBezTo>
                <a:lnTo>
                  <a:pt x="506409" y="328814"/>
                </a:lnTo>
                <a:cubicBezTo>
                  <a:pt x="515645" y="328814"/>
                  <a:pt x="522472" y="321561"/>
                  <a:pt x="522472" y="312696"/>
                </a:cubicBezTo>
                <a:lnTo>
                  <a:pt x="522472" y="267162"/>
                </a:lnTo>
                <a:lnTo>
                  <a:pt x="487935" y="267162"/>
                </a:lnTo>
                <a:cubicBezTo>
                  <a:pt x="474683" y="267162"/>
                  <a:pt x="463438" y="256282"/>
                  <a:pt x="463438" y="242984"/>
                </a:cubicBezTo>
                <a:cubicBezTo>
                  <a:pt x="463438" y="230090"/>
                  <a:pt x="474683" y="219210"/>
                  <a:pt x="487935" y="219210"/>
                </a:cubicBezTo>
                <a:lnTo>
                  <a:pt x="521669" y="219210"/>
                </a:lnTo>
                <a:cubicBezTo>
                  <a:pt x="519661" y="212762"/>
                  <a:pt x="514039" y="207927"/>
                  <a:pt x="506409" y="207927"/>
                </a:cubicBezTo>
                <a:close/>
                <a:moveTo>
                  <a:pt x="301194" y="106381"/>
                </a:moveTo>
                <a:lnTo>
                  <a:pt x="301194" y="193823"/>
                </a:lnTo>
                <a:lnTo>
                  <a:pt x="418058" y="193823"/>
                </a:lnTo>
                <a:lnTo>
                  <a:pt x="398380" y="118873"/>
                </a:lnTo>
                <a:cubicBezTo>
                  <a:pt x="396774" y="111620"/>
                  <a:pt x="389947" y="106381"/>
                  <a:pt x="381915" y="106381"/>
                </a:cubicBezTo>
                <a:close/>
                <a:moveTo>
                  <a:pt x="137593" y="106321"/>
                </a:moveTo>
                <a:cubicBezTo>
                  <a:pt x="137191" y="106321"/>
                  <a:pt x="137191" y="106725"/>
                  <a:pt x="137191" y="107128"/>
                </a:cubicBezTo>
                <a:lnTo>
                  <a:pt x="137191" y="145820"/>
                </a:lnTo>
                <a:lnTo>
                  <a:pt x="98215" y="145820"/>
                </a:lnTo>
                <a:cubicBezTo>
                  <a:pt x="97813" y="145820"/>
                  <a:pt x="97813" y="146223"/>
                  <a:pt x="97813" y="146626"/>
                </a:cubicBezTo>
                <a:lnTo>
                  <a:pt x="97813" y="170405"/>
                </a:lnTo>
                <a:cubicBezTo>
                  <a:pt x="97813" y="170808"/>
                  <a:pt x="97813" y="170808"/>
                  <a:pt x="98215" y="170808"/>
                </a:cubicBezTo>
                <a:lnTo>
                  <a:pt x="137191" y="170808"/>
                </a:lnTo>
                <a:lnTo>
                  <a:pt x="137191" y="210306"/>
                </a:lnTo>
                <a:cubicBezTo>
                  <a:pt x="137191" y="210306"/>
                  <a:pt x="137191" y="210306"/>
                  <a:pt x="137593" y="210306"/>
                </a:cubicBezTo>
                <a:lnTo>
                  <a:pt x="161702" y="210306"/>
                </a:lnTo>
                <a:cubicBezTo>
                  <a:pt x="161702" y="210306"/>
                  <a:pt x="162104" y="210306"/>
                  <a:pt x="162104" y="210306"/>
                </a:cubicBezTo>
                <a:lnTo>
                  <a:pt x="162104" y="170808"/>
                </a:lnTo>
                <a:lnTo>
                  <a:pt x="201080" y="170808"/>
                </a:lnTo>
                <a:cubicBezTo>
                  <a:pt x="201080" y="170808"/>
                  <a:pt x="201482" y="170808"/>
                  <a:pt x="201482" y="170405"/>
                </a:cubicBezTo>
                <a:lnTo>
                  <a:pt x="201482" y="146626"/>
                </a:lnTo>
                <a:cubicBezTo>
                  <a:pt x="201482" y="146223"/>
                  <a:pt x="201080" y="145820"/>
                  <a:pt x="201080" y="145820"/>
                </a:cubicBezTo>
                <a:lnTo>
                  <a:pt x="162104" y="145820"/>
                </a:lnTo>
                <a:lnTo>
                  <a:pt x="162104" y="107128"/>
                </a:lnTo>
                <a:cubicBezTo>
                  <a:pt x="162104" y="106725"/>
                  <a:pt x="161702" y="106321"/>
                  <a:pt x="161702" y="106321"/>
                </a:cubicBezTo>
                <a:close/>
                <a:moveTo>
                  <a:pt x="137593" y="92215"/>
                </a:moveTo>
                <a:lnTo>
                  <a:pt x="161702" y="92215"/>
                </a:lnTo>
                <a:cubicBezTo>
                  <a:pt x="169738" y="92215"/>
                  <a:pt x="176569" y="98664"/>
                  <a:pt x="176569" y="107128"/>
                </a:cubicBezTo>
                <a:lnTo>
                  <a:pt x="176569" y="131713"/>
                </a:lnTo>
                <a:lnTo>
                  <a:pt x="201080" y="131713"/>
                </a:lnTo>
                <a:cubicBezTo>
                  <a:pt x="209116" y="131713"/>
                  <a:pt x="215947" y="138565"/>
                  <a:pt x="215947" y="146626"/>
                </a:cubicBezTo>
                <a:lnTo>
                  <a:pt x="215947" y="170405"/>
                </a:lnTo>
                <a:cubicBezTo>
                  <a:pt x="215947" y="178869"/>
                  <a:pt x="209116" y="185318"/>
                  <a:pt x="201080" y="185318"/>
                </a:cubicBezTo>
                <a:lnTo>
                  <a:pt x="176569" y="185318"/>
                </a:lnTo>
                <a:lnTo>
                  <a:pt x="176569" y="210306"/>
                </a:lnTo>
                <a:cubicBezTo>
                  <a:pt x="176569" y="217964"/>
                  <a:pt x="169738" y="224816"/>
                  <a:pt x="161702" y="224816"/>
                </a:cubicBezTo>
                <a:lnTo>
                  <a:pt x="137593" y="224816"/>
                </a:lnTo>
                <a:cubicBezTo>
                  <a:pt x="129557" y="224816"/>
                  <a:pt x="122726" y="217964"/>
                  <a:pt x="122726" y="210306"/>
                </a:cubicBezTo>
                <a:lnTo>
                  <a:pt x="122726" y="185318"/>
                </a:lnTo>
                <a:lnTo>
                  <a:pt x="98215" y="185318"/>
                </a:lnTo>
                <a:cubicBezTo>
                  <a:pt x="90179" y="185318"/>
                  <a:pt x="83348" y="178869"/>
                  <a:pt x="83348" y="170405"/>
                </a:cubicBezTo>
                <a:lnTo>
                  <a:pt x="83348" y="146626"/>
                </a:lnTo>
                <a:cubicBezTo>
                  <a:pt x="83348" y="138565"/>
                  <a:pt x="90179" y="131713"/>
                  <a:pt x="98215" y="131713"/>
                </a:cubicBezTo>
                <a:lnTo>
                  <a:pt x="122726" y="131713"/>
                </a:lnTo>
                <a:lnTo>
                  <a:pt x="122726" y="107128"/>
                </a:lnTo>
                <a:cubicBezTo>
                  <a:pt x="122726" y="98664"/>
                  <a:pt x="129557" y="92215"/>
                  <a:pt x="137593" y="92215"/>
                </a:cubicBezTo>
                <a:close/>
                <a:moveTo>
                  <a:pt x="37750" y="55608"/>
                </a:moveTo>
                <a:cubicBezTo>
                  <a:pt x="24899" y="55608"/>
                  <a:pt x="14457" y="66488"/>
                  <a:pt x="14457" y="78980"/>
                </a:cubicBezTo>
                <a:lnTo>
                  <a:pt x="14457" y="305443"/>
                </a:lnTo>
                <a:cubicBezTo>
                  <a:pt x="14457" y="318338"/>
                  <a:pt x="24899" y="328814"/>
                  <a:pt x="37750" y="328814"/>
                </a:cubicBezTo>
                <a:lnTo>
                  <a:pt x="67869" y="328814"/>
                </a:lnTo>
                <a:cubicBezTo>
                  <a:pt x="71483" y="290936"/>
                  <a:pt x="103611" y="261520"/>
                  <a:pt x="142164" y="261520"/>
                </a:cubicBezTo>
                <a:cubicBezTo>
                  <a:pt x="180717" y="261520"/>
                  <a:pt x="212844" y="290936"/>
                  <a:pt x="216458" y="328814"/>
                </a:cubicBezTo>
                <a:lnTo>
                  <a:pt x="260232" y="328814"/>
                </a:lnTo>
                <a:lnTo>
                  <a:pt x="286737" y="328814"/>
                </a:lnTo>
                <a:lnTo>
                  <a:pt x="286737" y="78980"/>
                </a:lnTo>
                <a:cubicBezTo>
                  <a:pt x="286737" y="66488"/>
                  <a:pt x="276296" y="55608"/>
                  <a:pt x="263445" y="55608"/>
                </a:cubicBezTo>
                <a:close/>
                <a:moveTo>
                  <a:pt x="150597" y="14507"/>
                </a:moveTo>
                <a:cubicBezTo>
                  <a:pt x="134132" y="14507"/>
                  <a:pt x="120478" y="25789"/>
                  <a:pt x="116462" y="41505"/>
                </a:cubicBezTo>
                <a:lnTo>
                  <a:pt x="184733" y="41505"/>
                </a:lnTo>
                <a:cubicBezTo>
                  <a:pt x="181118" y="25789"/>
                  <a:pt x="167062" y="14507"/>
                  <a:pt x="150597" y="14507"/>
                </a:cubicBezTo>
                <a:close/>
                <a:moveTo>
                  <a:pt x="150597" y="0"/>
                </a:moveTo>
                <a:cubicBezTo>
                  <a:pt x="175094" y="0"/>
                  <a:pt x="195174" y="18133"/>
                  <a:pt x="199190" y="41505"/>
                </a:cubicBezTo>
                <a:lnTo>
                  <a:pt x="263445" y="41505"/>
                </a:lnTo>
                <a:cubicBezTo>
                  <a:pt x="283926" y="41505"/>
                  <a:pt x="301194" y="58429"/>
                  <a:pt x="301194" y="78980"/>
                </a:cubicBezTo>
                <a:lnTo>
                  <a:pt x="301194" y="92278"/>
                </a:lnTo>
                <a:lnTo>
                  <a:pt x="381915" y="92278"/>
                </a:lnTo>
                <a:cubicBezTo>
                  <a:pt x="396372" y="92278"/>
                  <a:pt x="408420" y="101546"/>
                  <a:pt x="412034" y="115246"/>
                </a:cubicBezTo>
                <a:lnTo>
                  <a:pt x="432917" y="193823"/>
                </a:lnTo>
                <a:lnTo>
                  <a:pt x="506409" y="193823"/>
                </a:lnTo>
                <a:cubicBezTo>
                  <a:pt x="523275" y="193823"/>
                  <a:pt x="536930" y="207524"/>
                  <a:pt x="536930" y="224045"/>
                </a:cubicBezTo>
                <a:lnTo>
                  <a:pt x="536930" y="312696"/>
                </a:lnTo>
                <a:cubicBezTo>
                  <a:pt x="536930" y="329620"/>
                  <a:pt x="523275" y="343321"/>
                  <a:pt x="506409" y="343321"/>
                </a:cubicBezTo>
                <a:lnTo>
                  <a:pt x="468257" y="343321"/>
                </a:lnTo>
                <a:cubicBezTo>
                  <a:pt x="468257" y="343724"/>
                  <a:pt x="468257" y="344933"/>
                  <a:pt x="468257" y="345739"/>
                </a:cubicBezTo>
                <a:cubicBezTo>
                  <a:pt x="468257" y="381602"/>
                  <a:pt x="439343" y="411018"/>
                  <a:pt x="403199" y="411018"/>
                </a:cubicBezTo>
                <a:cubicBezTo>
                  <a:pt x="367457" y="411018"/>
                  <a:pt x="338141" y="381602"/>
                  <a:pt x="338141" y="345739"/>
                </a:cubicBezTo>
                <a:cubicBezTo>
                  <a:pt x="338141" y="344933"/>
                  <a:pt x="338543" y="343724"/>
                  <a:pt x="338543" y="343321"/>
                </a:cubicBezTo>
                <a:lnTo>
                  <a:pt x="301194" y="343321"/>
                </a:lnTo>
                <a:lnTo>
                  <a:pt x="260232" y="343321"/>
                </a:lnTo>
                <a:lnTo>
                  <a:pt x="216458" y="343321"/>
                </a:lnTo>
                <a:cubicBezTo>
                  <a:pt x="212844" y="381199"/>
                  <a:pt x="180717" y="411018"/>
                  <a:pt x="142164" y="411018"/>
                </a:cubicBezTo>
                <a:cubicBezTo>
                  <a:pt x="103611" y="411018"/>
                  <a:pt x="71483" y="381199"/>
                  <a:pt x="67869" y="343321"/>
                </a:cubicBezTo>
                <a:lnTo>
                  <a:pt x="37750" y="343321"/>
                </a:lnTo>
                <a:cubicBezTo>
                  <a:pt x="17268" y="343321"/>
                  <a:pt x="0" y="326397"/>
                  <a:pt x="0" y="305443"/>
                </a:cubicBezTo>
                <a:lnTo>
                  <a:pt x="0" y="78980"/>
                </a:lnTo>
                <a:cubicBezTo>
                  <a:pt x="0" y="58429"/>
                  <a:pt x="17268" y="41505"/>
                  <a:pt x="37750" y="41505"/>
                </a:cubicBezTo>
                <a:lnTo>
                  <a:pt x="102406" y="41505"/>
                </a:lnTo>
                <a:cubicBezTo>
                  <a:pt x="106020" y="18133"/>
                  <a:pt x="126100" y="0"/>
                  <a:pt x="150597" y="0"/>
                </a:cubicBezTo>
                <a:close/>
              </a:path>
            </a:pathLst>
          </a:custGeom>
          <a:solidFill>
            <a:srgbClr val="F1F6F8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dirty="0">
              <a:latin typeface="Poppins" panose="000005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8E02C7F-D94D-4271-80E1-F82328DC37C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6130" y="10652553"/>
            <a:ext cx="2705700" cy="306344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7606B88-863A-4CA9-97A1-4B0B06B8EAA5}"/>
              </a:ext>
            </a:extLst>
          </p:cNvPr>
          <p:cNvSpPr txBox="1"/>
          <p:nvPr/>
        </p:nvSpPr>
        <p:spPr>
          <a:xfrm>
            <a:off x="6092825" y="759429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th-TH" sz="4800" dirty="0"/>
              <a:t>เตรียมความพร้อมด้านระบบและครุภัณฑ์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EA089C-1645-4062-BE7C-9754E45D148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065" y="1891325"/>
            <a:ext cx="6569440" cy="87612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8601B75-3B46-4033-F877-CE31BDA752E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186" y="1891325"/>
            <a:ext cx="2479093" cy="33062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74F8BA7-46BE-DB2A-50B3-BA69E1ECC0D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128" y="5197527"/>
            <a:ext cx="2158039" cy="287803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58C9567-7316-31DB-FD6D-4A27D2015CA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5135" y="8518473"/>
            <a:ext cx="1947821" cy="259768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D3E9EDB-6C70-E8B9-3E96-F07AED13668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749" y="8963984"/>
            <a:ext cx="2145035" cy="286069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5B53AFF-B6AA-CE23-5804-4F6B28FF8CD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5188" y="2284878"/>
            <a:ext cx="6569439" cy="87612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5723786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Project Management S2">
      <a:dk1>
        <a:srgbClr val="747A94"/>
      </a:dk1>
      <a:lt1>
        <a:srgbClr val="FFFFFF"/>
      </a:lt1>
      <a:dk2>
        <a:srgbClr val="111340"/>
      </a:dk2>
      <a:lt2>
        <a:srgbClr val="FFFFFF"/>
      </a:lt2>
      <a:accent1>
        <a:srgbClr val="89C540"/>
      </a:accent1>
      <a:accent2>
        <a:srgbClr val="41BA94"/>
      </a:accent2>
      <a:accent3>
        <a:srgbClr val="0FA0C0"/>
      </a:accent3>
      <a:accent4>
        <a:srgbClr val="008F9E"/>
      </a:accent4>
      <a:accent5>
        <a:srgbClr val="505AA7"/>
      </a:accent5>
      <a:accent6>
        <a:srgbClr val="DCDFE1"/>
      </a:accent6>
      <a:hlink>
        <a:srgbClr val="335FFE"/>
      </a:hlink>
      <a:folHlink>
        <a:srgbClr val="CA64D4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0">
              <a:srgbClr val="6FBFFF"/>
            </a:gs>
            <a:gs pos="98000">
              <a:srgbClr val="3C8BFF"/>
            </a:gs>
          </a:gsLst>
          <a:lin ang="5400000" scaled="1"/>
          <a:tileRect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83610</TotalTime>
  <Words>206</Words>
  <Application>Microsoft Office PowerPoint</Application>
  <PresentationFormat>Custom</PresentationFormat>
  <Paragraphs>36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Poppins</vt:lpstr>
      <vt:lpstr>TH SarabunPSK</vt:lpstr>
      <vt:lpstr>Wingdings</vt:lpstr>
      <vt:lpstr>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Slides</dc:title>
  <dc:subject>Templates</dc:subject>
  <dc:creator>Isabella Moncada</dc:creator>
  <cp:keywords/>
  <dc:description/>
  <cp:lastModifiedBy>ภศล สุริยะ</cp:lastModifiedBy>
  <cp:revision>9850</cp:revision>
  <cp:lastPrinted>2019-09-18T23:04:43Z</cp:lastPrinted>
  <dcterms:created xsi:type="dcterms:W3CDTF">2014-11-12T21:47:38Z</dcterms:created>
  <dcterms:modified xsi:type="dcterms:W3CDTF">2023-07-17T15:21:34Z</dcterms:modified>
  <cp:category/>
</cp:coreProperties>
</file>