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469593" r:id="rId2"/>
    <p:sldId id="2147469592" r:id="rId3"/>
    <p:sldId id="40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D6FEA-2268-4F14-A3D1-5A865AF9664B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5A8F0-1E55-422B-8C7B-AB2A62310C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166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07537-6B38-412B-B68D-5C7482A205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40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B14E-CBDA-880F-359E-7476FDCFA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92BFE-5BB4-FAD9-1B76-10AEC040A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64050-8D85-7B49-6866-5AB72646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911D-0099-4CB5-8292-6C369FEFA28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25CF0-7CDB-30F1-408A-94AE5F7E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0FA03-0133-0AD5-79A5-F544EC78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7AA3-0DF5-483E-9207-098783D5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9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A92EA-ADBD-607B-1FA0-4CF15470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E91B8-1A6B-799F-CF45-A27FF4D3C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63BD3-CA25-4580-A739-F9A4D3C2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911D-0099-4CB5-8292-6C369FEFA28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698F8-4F81-C593-B042-B0A45ECD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E8725-B123-8B05-04D7-71F18131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7AA3-0DF5-483E-9207-098783D5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3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F61306-CF0D-5A90-AF96-17444E224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07F3C-856C-7775-A50D-5509979E7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6F7A7-2597-4578-F341-CB07C1F95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911D-0099-4CB5-8292-6C369FEFA28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3EC4E-82E2-EB92-9AF2-5F99C5A5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87FFB-6AB8-EE23-E32E-E1150A52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7AA3-0DF5-483E-9207-098783D5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3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EE8C4-0A35-EBC4-2BA0-0A6B3952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91DD-4ECF-AD08-515F-4E1107BB6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96745-EDA1-F223-F434-090F4463D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911D-0099-4CB5-8292-6C369FEFA28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33693-94A9-A743-05CE-B0C2F100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72E1C-2E65-5288-7671-A311095A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7AA3-0DF5-483E-9207-098783D5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7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BD80A-99E4-F75C-E24E-67E5532D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AC20C-B524-3C8A-C26C-7F535A2D0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5C48F-523E-7284-E9E5-080539D8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911D-0099-4CB5-8292-6C369FEFA28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2C460-4B35-62A0-95E4-CE5F4F3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7C9A4-26EB-AD94-0C69-AC60458D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7AA3-0DF5-483E-9207-098783D5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867C-26F0-7DDD-DFDD-672E419B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DA30-B3FE-1484-32B8-540C3071B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BDE76-E15C-2DE7-1FAE-E6529B62A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19390-3A6E-011D-0434-4BE11D0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911D-0099-4CB5-8292-6C369FEFA28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E0435-E557-89F7-EC98-1DCE3D8B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40FA4-3F41-AD3F-D195-19CE56A0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7AA3-0DF5-483E-9207-098783D5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8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463E-8FAD-AF1A-A47E-44CFBE519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D1943-F320-2936-BC86-046164043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4C294-111E-8B2A-C743-281D6775F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42FB3-568F-3394-9516-A1961C4DC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B07800-492E-42FD-D846-397267951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9D2E7-8C42-39BE-0F79-1F0B39CF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911D-0099-4CB5-8292-6C369FEFA28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3639FD-830B-E7E7-1682-80C3BCF3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637DC8-D828-A754-205A-9BC34C7E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7AA3-0DF5-483E-9207-098783D5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6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14AB5-505D-FB93-C768-C2B844D9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2C7D1-EA9D-D0B9-3BDB-1A600F3C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911D-0099-4CB5-8292-6C369FEFA28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667CD-C254-7087-0EFD-5CD09DE7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8C0FB-A5E7-A2C4-E0E0-10AB66B8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7AA3-0DF5-483E-9207-098783D5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34765-1598-1965-190D-020C2A05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911D-0099-4CB5-8292-6C369FEFA28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4E826-1665-64C9-9551-CB4071E1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082B2-A8A2-4A0E-2598-5F8D1ACF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7AA3-0DF5-483E-9207-098783D5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918E-5EFF-5EDE-4FEE-BB9F3272F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601C1-D68D-8CA4-F285-6F6468E05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F2AEA-5294-A8AD-F5BA-4FEE6DBE7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1271B-8ECC-459D-CAA2-0029AF02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911D-0099-4CB5-8292-6C369FEFA28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C9D74-45A2-31C1-9502-3349ACFC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EF9F8-B1A4-5DA1-9D04-9DC5C9BA6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7AA3-0DF5-483E-9207-098783D5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5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0884-7DEF-5FD4-4BCA-2C4A7C19D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264E2C-0636-93E2-B5FC-361FAEB33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B0043-A86F-BA70-3F55-E14E86FEF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A45AC-4C5C-1711-4FEE-9F716AFF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911D-0099-4CB5-8292-6C369FEFA28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8B00C-ACA1-A507-69AD-F4EEA26A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EAEA4-2B39-4EC1-F0B9-02AF8A75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7AA3-0DF5-483E-9207-098783D5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9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E684DF-2AD6-2137-F66A-87A7B27E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BFD7E-DF1F-2D8C-1FA6-0AEE511B9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1A39F-ADB9-D484-D7F1-214B9750D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2911D-0099-4CB5-8292-6C369FEFA28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AFBE5-2047-9B8A-67D4-5E6F35F3A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8F99C-F617-21EA-3C79-7EA7E0643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7AA3-0DF5-483E-9207-098783D5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5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E058C-2986-4766-9927-1F92793F3E7B}"/>
              </a:ext>
            </a:extLst>
          </p:cNvPr>
          <p:cNvSpPr txBox="1"/>
          <p:nvPr/>
        </p:nvSpPr>
        <p:spPr>
          <a:xfrm>
            <a:off x="983676" y="1787236"/>
            <a:ext cx="10155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แนวทางการกระจายและจัดสรรถุงยางอนามัยผ่านระบบ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Pool PO 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C9873-F1D8-4735-A36A-32DE8BF9027B}"/>
              </a:ext>
            </a:extLst>
          </p:cNvPr>
          <p:cNvSpPr txBox="1"/>
          <p:nvPr/>
        </p:nvSpPr>
        <p:spPr>
          <a:xfrm>
            <a:off x="3061858" y="4514548"/>
            <a:ext cx="8077200" cy="1214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algn="r"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คุณจิโรจน์ นาคไพจิตร </a:t>
            </a:r>
            <a:endParaRPr lang="en-US" sz="3200" b="1" dirty="0">
              <a:solidFill>
                <a:srgbClr val="0000CC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r"/>
            <a:r>
              <a:rPr lang="th-TH" sz="3200" b="1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ผู้จัดการกอง ฝ่ายเทคโนโลยีสารสนเทศการเบิกจ่ายกองทุน</a:t>
            </a:r>
            <a:endParaRPr lang="th-TH" sz="32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4" descr="LOGO_THA">
            <a:extLst>
              <a:ext uri="{FF2B5EF4-FFF2-40B4-BE49-F238E27FC236}">
                <a16:creationId xmlns:a16="http://schemas.microsoft.com/office/drawing/2014/main" id="{19E449E5-0C92-4037-A2BF-93C78FCF2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8882" y="106425"/>
            <a:ext cx="1382098" cy="5819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091222-FC70-4CAF-A780-8A0940A0C4AF}"/>
              </a:ext>
            </a:extLst>
          </p:cNvPr>
          <p:cNvCxnSpPr>
            <a:cxnSpLocks/>
          </p:cNvCxnSpPr>
          <p:nvPr/>
        </p:nvCxnSpPr>
        <p:spPr>
          <a:xfrm>
            <a:off x="2606144" y="3020289"/>
            <a:ext cx="69104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81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A61AFAC2-77A3-84B3-B74A-FAFF3915F429}"/>
              </a:ext>
            </a:extLst>
          </p:cNvPr>
          <p:cNvSpPr/>
          <p:nvPr/>
        </p:nvSpPr>
        <p:spPr>
          <a:xfrm>
            <a:off x="1866438" y="1612866"/>
            <a:ext cx="1579951" cy="22190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CS ChatThai" panose="02000503000000000000" pitchFamily="2" charset="-34"/>
              <a:cs typeface="CS ChatThai" panose="02000503000000000000" pitchFamily="2" charset="-34"/>
            </a:endParaRPr>
          </a:p>
        </p:txBody>
      </p: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AD2B9B44-53FF-694D-1A97-A892515B6708}"/>
              </a:ext>
            </a:extLst>
          </p:cNvPr>
          <p:cNvSpPr/>
          <p:nvPr/>
        </p:nvSpPr>
        <p:spPr>
          <a:xfrm>
            <a:off x="8750482" y="2462269"/>
            <a:ext cx="2044488" cy="990225"/>
          </a:xfrm>
          <a:prstGeom prst="rightArrow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CS ChatThai" panose="02000503000000000000" pitchFamily="2" charset="-34"/>
              <a:cs typeface="CS ChatThai" panose="02000503000000000000" pitchFamily="2" charset="-34"/>
            </a:endParaRPr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E15F920D-4DAF-21B3-E2DD-A5EBEA729695}"/>
              </a:ext>
            </a:extLst>
          </p:cNvPr>
          <p:cNvSpPr/>
          <p:nvPr/>
        </p:nvSpPr>
        <p:spPr>
          <a:xfrm>
            <a:off x="5858190" y="2468952"/>
            <a:ext cx="1574179" cy="107721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CS ChatThai" panose="02000503000000000000" pitchFamily="2" charset="-34"/>
              <a:cs typeface="CS ChatThai" panose="02000503000000000000" pitchFamily="2" charset="-34"/>
            </a:endParaRPr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14EEC8A4-401C-5F2F-89F7-A78A492CDBC3}"/>
              </a:ext>
            </a:extLst>
          </p:cNvPr>
          <p:cNvSpPr/>
          <p:nvPr/>
        </p:nvSpPr>
        <p:spPr>
          <a:xfrm>
            <a:off x="3516201" y="2384369"/>
            <a:ext cx="1604523" cy="114386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CS ChatThai" panose="02000503000000000000" pitchFamily="2" charset="-34"/>
              <a:cs typeface="CS ChatThai" panose="02000503000000000000" pitchFamily="2" charset="-34"/>
            </a:endParaRPr>
          </a:p>
        </p:txBody>
      </p:sp>
      <p:pic>
        <p:nvPicPr>
          <p:cNvPr id="35" name="รูปภาพ 9" descr="nhso.jpg">
            <a:extLst>
              <a:ext uri="{FF2B5EF4-FFF2-40B4-BE49-F238E27FC236}">
                <a16:creationId xmlns:a16="http://schemas.microsoft.com/office/drawing/2014/main" id="{9297AEDA-555C-82CE-4A04-356A0425C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207" y="2687148"/>
            <a:ext cx="1214437" cy="52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7A1260F-C1D8-67D8-CDE2-167EEE1892D2}"/>
              </a:ext>
            </a:extLst>
          </p:cNvPr>
          <p:cNvSpPr txBox="1"/>
          <p:nvPr/>
        </p:nvSpPr>
        <p:spPr>
          <a:xfrm>
            <a:off x="374478" y="2206945"/>
            <a:ext cx="729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FF0000"/>
                </a:solidFill>
                <a:latin typeface="CS ChatThai" panose="02000503000000000000" pitchFamily="2" charset="-34"/>
                <a:cs typeface="CS ChatThai" panose="02000503000000000000" pitchFamily="2" charset="-34"/>
              </a:rPr>
              <a:t>ประชาชน</a:t>
            </a:r>
          </a:p>
        </p:txBody>
      </p:sp>
      <p:pic>
        <p:nvPicPr>
          <p:cNvPr id="26" name="Picture 24" descr="เป๋าตังค์หรือแอพเป๋าตัง ต้องการดาวน์โหลดแอปเป๋าตังค์ วิธีสมัครเป๋าตังพร้อมวิธีสแกนใบหน้าอย่างถูกวิธี  - เงินด่วน 10 นาที โอนเข้าบัญชีกับ www.yimsoo.org  รับสินเชื่อเงินสดด่วนอนุมัติเร็วใน 30 นาที">
            <a:extLst>
              <a:ext uri="{FF2B5EF4-FFF2-40B4-BE49-F238E27FC236}">
                <a16:creationId xmlns:a16="http://schemas.microsoft.com/office/drawing/2014/main" id="{E51352BA-C4B5-D2F2-EFA2-3A2DB2DFF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r="23759"/>
          <a:stretch/>
        </p:blipFill>
        <p:spPr bwMode="auto">
          <a:xfrm>
            <a:off x="5092585" y="2634403"/>
            <a:ext cx="760045" cy="70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องค์การเภสัชกรรม | Bangkok">
            <a:extLst>
              <a:ext uri="{FF2B5EF4-FFF2-40B4-BE49-F238E27FC236}">
                <a16:creationId xmlns:a16="http://schemas.microsoft.com/office/drawing/2014/main" id="{0F8D877E-9C43-06C1-BB8C-E950325A9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t="27576" r="7665" b="26843"/>
          <a:stretch/>
        </p:blipFill>
        <p:spPr bwMode="auto">
          <a:xfrm>
            <a:off x="10794970" y="2740938"/>
            <a:ext cx="1203029" cy="6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056A9EB-C301-6A12-D57E-28D3CE1164B1}"/>
              </a:ext>
            </a:extLst>
          </p:cNvPr>
          <p:cNvSpPr txBox="1"/>
          <p:nvPr/>
        </p:nvSpPr>
        <p:spPr>
          <a:xfrm>
            <a:off x="8779593" y="2654215"/>
            <a:ext cx="1851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rgbClr val="0070C0"/>
                </a:solidFill>
                <a:latin typeface="CS ChatThai" panose="02000503000000000000" pitchFamily="2" charset="-34"/>
                <a:cs typeface="CS ChatThai" panose="02000503000000000000" pitchFamily="2" charset="-34"/>
              </a:rPr>
              <a:t>ข้อมูลจำนวนการจ่าย (ชิ้น)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rgbClr val="0070C0"/>
                </a:solidFill>
                <a:latin typeface="CS ChatThai" panose="02000503000000000000" pitchFamily="2" charset="-34"/>
                <a:cs typeface="CS ChatThai" panose="02000503000000000000" pitchFamily="2" charset="-34"/>
              </a:rPr>
              <a:t>ส่งข้อมูลทุกวัน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FF74BEE-7718-2646-1860-F235DD3C24EB}"/>
              </a:ext>
            </a:extLst>
          </p:cNvPr>
          <p:cNvSpPr txBox="1"/>
          <p:nvPr/>
        </p:nvSpPr>
        <p:spPr>
          <a:xfrm>
            <a:off x="3357235" y="2677088"/>
            <a:ext cx="169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00B050"/>
                </a:solidFill>
                <a:latin typeface="CS ChatThai" panose="02000503000000000000" pitchFamily="2" charset="-34"/>
                <a:cs typeface="CS ChatThai" panose="02000503000000000000" pitchFamily="2" charset="-34"/>
              </a:rPr>
              <a:t>ให้บริการและ</a:t>
            </a:r>
          </a:p>
          <a:p>
            <a:pPr algn="ctr"/>
            <a:r>
              <a:rPr lang="th-TH" sz="1600" b="1" dirty="0">
                <a:solidFill>
                  <a:srgbClr val="00B050"/>
                </a:solidFill>
                <a:latin typeface="CS ChatThai" panose="02000503000000000000" pitchFamily="2" charset="-34"/>
                <a:cs typeface="CS ChatThai" panose="02000503000000000000" pitchFamily="2" charset="-34"/>
              </a:rPr>
              <a:t>บันทึกข้อมูลการจ่าย</a:t>
            </a:r>
          </a:p>
        </p:txBody>
      </p: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DB485003-A6C2-0F54-9BCB-F710ADD8CE98}"/>
              </a:ext>
            </a:extLst>
          </p:cNvPr>
          <p:cNvCxnSpPr>
            <a:cxnSpLocks/>
            <a:stCxn id="1028" idx="2"/>
            <a:endCxn id="106" idx="2"/>
          </p:cNvCxnSpPr>
          <p:nvPr/>
        </p:nvCxnSpPr>
        <p:spPr>
          <a:xfrm rot="5400000">
            <a:off x="6807838" y="-756713"/>
            <a:ext cx="437224" cy="8740071"/>
          </a:xfrm>
          <a:prstGeom prst="bentConnector3">
            <a:avLst>
              <a:gd name="adj1" fmla="val 498241"/>
            </a:avLst>
          </a:prstGeom>
          <a:ln>
            <a:solidFill>
              <a:schemeClr val="accent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DAB60781-C036-AC4D-C6AD-B4BFD04802AD}"/>
              </a:ext>
            </a:extLst>
          </p:cNvPr>
          <p:cNvSpPr txBox="1"/>
          <p:nvPr/>
        </p:nvSpPr>
        <p:spPr>
          <a:xfrm>
            <a:off x="10685797" y="1752458"/>
            <a:ext cx="1456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th-TH" sz="1600" b="1" dirty="0">
                <a:latin typeface="CS ChatThai" panose="02000503000000000000" pitchFamily="2" charset="-34"/>
                <a:cs typeface="CS ChatThai" panose="02000503000000000000" pitchFamily="2" charset="-34"/>
              </a:rPr>
              <a:t>สรุปจำนวนการจ่าย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th-TH" sz="1600" b="1" dirty="0">
                <a:latin typeface="CS ChatThai" panose="02000503000000000000" pitchFamily="2" charset="-34"/>
                <a:cs typeface="CS ChatThai" panose="02000503000000000000" pitchFamily="2" charset="-34"/>
              </a:rPr>
              <a:t>ทดยอดและปัดเศษ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th-TH" sz="1600" b="1" dirty="0">
                <a:latin typeface="CS ChatThai" panose="02000503000000000000" pitchFamily="2" charset="-34"/>
                <a:cs typeface="CS ChatThai" panose="02000503000000000000" pitchFamily="2" charset="-34"/>
              </a:rPr>
              <a:t>คำนวณ </a:t>
            </a:r>
            <a:r>
              <a:rPr lang="en-US" sz="1600" b="1" dirty="0">
                <a:latin typeface="CS ChatThai" panose="02000503000000000000" pitchFamily="2" charset="-34"/>
                <a:cs typeface="CS ChatThai" panose="02000503000000000000" pitchFamily="2" charset="-34"/>
              </a:rPr>
              <a:t>ROP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th-TH" sz="1600" b="1" dirty="0">
                <a:latin typeface="CS ChatThai" panose="02000503000000000000" pitchFamily="2" charset="-34"/>
                <a:cs typeface="CS ChatThai" panose="02000503000000000000" pitchFamily="2" charset="-34"/>
              </a:rPr>
              <a:t>กำหนดรอบการส่ง</a:t>
            </a: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A9E5D473-18DF-4076-9CBF-E425A4809FB5}"/>
              </a:ext>
            </a:extLst>
          </p:cNvPr>
          <p:cNvSpPr/>
          <p:nvPr/>
        </p:nvSpPr>
        <p:spPr>
          <a:xfrm>
            <a:off x="1373758" y="2667786"/>
            <a:ext cx="473214" cy="45315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CS ChatThai" panose="02000503000000000000" pitchFamily="2" charset="-34"/>
              <a:cs typeface="CS ChatThai" panose="02000503000000000000" pitchFamily="2" charset="-34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616AE09-CC0A-696A-45F0-8EE0DA135B89}"/>
              </a:ext>
            </a:extLst>
          </p:cNvPr>
          <p:cNvSpPr txBox="1"/>
          <p:nvPr/>
        </p:nvSpPr>
        <p:spPr>
          <a:xfrm>
            <a:off x="6876285" y="2325390"/>
            <a:ext cx="2315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CS ChatThai" panose="02000503000000000000" pitchFamily="2" charset="-34"/>
                <a:cs typeface="CS ChatThai" panose="02000503000000000000" pitchFamily="2" charset="-34"/>
              </a:rPr>
              <a:t>ประมวลผลข้อมูลการจ่ายถุงยาง</a:t>
            </a:r>
          </a:p>
        </p:txBody>
      </p:sp>
      <p:pic>
        <p:nvPicPr>
          <p:cNvPr id="2" name="Picture 6" descr="Drugstore free icon">
            <a:extLst>
              <a:ext uri="{FF2B5EF4-FFF2-40B4-BE49-F238E27FC236}">
                <a16:creationId xmlns:a16="http://schemas.microsoft.com/office/drawing/2014/main" id="{BFD7CC19-A5B4-97E3-CF4E-D8489682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49" y="3073625"/>
            <a:ext cx="642169" cy="6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quare&#10;&#10;Description automatically generated">
            <a:extLst>
              <a:ext uri="{FF2B5EF4-FFF2-40B4-BE49-F238E27FC236}">
                <a16:creationId xmlns:a16="http://schemas.microsoft.com/office/drawing/2014/main" id="{E945A0C8-2496-E3C3-D004-1618ECAB2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10" y="2457274"/>
            <a:ext cx="724023" cy="5418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17D513-5AA8-D905-A03C-7A59111A5B0E}"/>
              </a:ext>
            </a:extLst>
          </p:cNvPr>
          <p:cNvSpPr txBox="1"/>
          <p:nvPr/>
        </p:nvSpPr>
        <p:spPr>
          <a:xfrm>
            <a:off x="1969610" y="1784720"/>
            <a:ext cx="138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CS ChatThai" panose="02000503000000000000" pitchFamily="2" charset="-34"/>
                <a:cs typeface="CS ChatThai" panose="02000503000000000000" pitchFamily="2" charset="-34"/>
              </a:rPr>
              <a:t>หน่วยบริการ</a:t>
            </a:r>
          </a:p>
          <a:p>
            <a:pPr algn="ctr"/>
            <a:r>
              <a:rPr lang="th-TH" sz="1800" b="1" dirty="0">
                <a:latin typeface="CS ChatThai" panose="02000503000000000000" pitchFamily="2" charset="-34"/>
                <a:cs typeface="CS ChatThai" panose="02000503000000000000" pitchFamily="2" charset="-34"/>
              </a:rPr>
              <a:t>ถุงยางอนามัย</a:t>
            </a:r>
          </a:p>
        </p:txBody>
      </p:sp>
      <p:pic>
        <p:nvPicPr>
          <p:cNvPr id="3" name="Picture 14" descr="คลินิกฝากครรภ์ - ศูนย์บริการสาธารณสุข 43 มีนบุรี">
            <a:extLst>
              <a:ext uri="{FF2B5EF4-FFF2-40B4-BE49-F238E27FC236}">
                <a16:creationId xmlns:a16="http://schemas.microsoft.com/office/drawing/2014/main" id="{C59F715A-37C3-65E9-09C4-31285880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" y="3308980"/>
            <a:ext cx="558460" cy="57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จิตวิทยาเพื่อจัดการกับการท้องไม่พร้อม (Unplanned Pregnancy)">
            <a:extLst>
              <a:ext uri="{FF2B5EF4-FFF2-40B4-BE49-F238E27FC236}">
                <a16:creationId xmlns:a16="http://schemas.microsoft.com/office/drawing/2014/main" id="{FE5BE424-97D3-C2ED-E92A-FC5CD707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8" y="3354758"/>
            <a:ext cx="631146" cy="4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8" descr="Set Illustration of Family Cartoon Graphic by Oktoradea · Creative Fabrica">
            <a:extLst>
              <a:ext uri="{FF2B5EF4-FFF2-40B4-BE49-F238E27FC236}">
                <a16:creationId xmlns:a16="http://schemas.microsoft.com/office/drawing/2014/main" id="{0CDD57C9-8EB3-82D2-4E26-92840EA2C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" y="2461753"/>
            <a:ext cx="1280434" cy="85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DE34E4-E5CE-7319-C3E4-FD277D9A8C0A}"/>
              </a:ext>
            </a:extLst>
          </p:cNvPr>
          <p:cNvSpPr txBox="1"/>
          <p:nvPr/>
        </p:nvSpPr>
        <p:spPr>
          <a:xfrm>
            <a:off x="5956003" y="5178566"/>
            <a:ext cx="1697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00B050"/>
                </a:solidFill>
                <a:latin typeface="CS ChatThai" panose="02000503000000000000" pitchFamily="2" charset="-34"/>
                <a:cs typeface="CS ChatThai" panose="02000503000000000000" pitchFamily="2" charset="-34"/>
              </a:rPr>
              <a:t>จัดส่งถุงยาง ตามการเบิก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1BEF45-6DF7-C6AD-61E9-E87FA9CBAD33}"/>
              </a:ext>
            </a:extLst>
          </p:cNvPr>
          <p:cNvSpPr txBox="1"/>
          <p:nvPr/>
        </p:nvSpPr>
        <p:spPr>
          <a:xfrm>
            <a:off x="5745924" y="2770216"/>
            <a:ext cx="190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rgbClr val="00B0F0"/>
                </a:solidFill>
                <a:latin typeface="CS ChatThai" panose="02000503000000000000" pitchFamily="2" charset="-34"/>
                <a:cs typeface="CS ChatThai" panose="02000503000000000000" pitchFamily="2" charset="-34"/>
              </a:rPr>
              <a:t> ข้อมูลการจ่ายถุงยาง</a:t>
            </a:r>
          </a:p>
          <a:p>
            <a:r>
              <a:rPr lang="th-TH" sz="1600" b="1" dirty="0">
                <a:solidFill>
                  <a:srgbClr val="00B0F0"/>
                </a:solidFill>
                <a:latin typeface="CS ChatThai" panose="02000503000000000000" pitchFamily="2" charset="-34"/>
                <a:cs typeface="CS ChatThai" panose="02000503000000000000" pitchFamily="2" charset="-34"/>
              </a:rPr>
              <a:t>    รายวัน</a:t>
            </a:r>
          </a:p>
        </p:txBody>
      </p:sp>
      <p:pic>
        <p:nvPicPr>
          <p:cNvPr id="25" name="Picture 34" descr="LOGO_THA">
            <a:extLst>
              <a:ext uri="{FF2B5EF4-FFF2-40B4-BE49-F238E27FC236}">
                <a16:creationId xmlns:a16="http://schemas.microsoft.com/office/drawing/2014/main" id="{E7647D5E-0AF8-4EB2-BBA7-B81C70935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78882" y="106425"/>
            <a:ext cx="1382098" cy="5819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186702-29CB-4AFE-AF11-45B0D62F8DBD}"/>
              </a:ext>
            </a:extLst>
          </p:cNvPr>
          <p:cNvSpPr txBox="1"/>
          <p:nvPr/>
        </p:nvSpPr>
        <p:spPr>
          <a:xfrm>
            <a:off x="5149016" y="3364139"/>
            <a:ext cx="62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KTB</a:t>
            </a:r>
            <a:endParaRPr lang="th-TH" sz="24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3EBFF7-4F47-442A-B476-3EAB1C44E23C}"/>
              </a:ext>
            </a:extLst>
          </p:cNvPr>
          <p:cNvSpPr txBox="1"/>
          <p:nvPr/>
        </p:nvSpPr>
        <p:spPr>
          <a:xfrm>
            <a:off x="7626617" y="3416927"/>
            <a:ext cx="108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Pool PO</a:t>
            </a:r>
            <a:endParaRPr lang="th-TH" sz="24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2598F0-9C44-451F-86DE-042856B14430}"/>
              </a:ext>
            </a:extLst>
          </p:cNvPr>
          <p:cNvSpPr txBox="1"/>
          <p:nvPr/>
        </p:nvSpPr>
        <p:spPr>
          <a:xfrm>
            <a:off x="10832400" y="3457939"/>
            <a:ext cx="108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VMI</a:t>
            </a:r>
            <a:endParaRPr lang="th-TH" sz="24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373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5E08CA2-F543-4DAD-AB04-1CC15DC8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8341" y="6364288"/>
            <a:ext cx="2743200" cy="365125"/>
          </a:xfrm>
        </p:spPr>
        <p:txBody>
          <a:bodyPr/>
          <a:lstStyle/>
          <a:p>
            <a:pPr defTabSz="457189">
              <a:defRPr/>
            </a:pPr>
            <a:fld id="{5F1FE6F1-4D7E-4FC4-A017-0266BD00EA09}" type="slidenum">
              <a:rPr lang="th-TH" sz="1800">
                <a:solidFill>
                  <a:prstClr val="black">
                    <a:tint val="7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defTabSz="457189">
                <a:defRPr/>
              </a:pPr>
              <a:t>3</a:t>
            </a:fld>
            <a:endParaRPr lang="th-TH" sz="1800" dirty="0">
              <a:solidFill>
                <a:prstClr val="black">
                  <a:tint val="7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700" y="139869"/>
            <a:ext cx="10363200" cy="3433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6937" t="25932" r="5705" b="31485"/>
          <a:stretch/>
        </p:blipFill>
        <p:spPr>
          <a:xfrm>
            <a:off x="1491917" y="2767517"/>
            <a:ext cx="9224209" cy="35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60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85</Words>
  <Application>Microsoft Office PowerPoint</Application>
  <PresentationFormat>Widescreen</PresentationFormat>
  <Paragraphs>23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CS ChatThai</vt:lpstr>
      <vt:lpstr>TH SarabunPSK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NHSO 040</dc:creator>
  <cp:lastModifiedBy>NHSO 198</cp:lastModifiedBy>
  <cp:revision>5</cp:revision>
  <dcterms:created xsi:type="dcterms:W3CDTF">2023-01-30T03:52:01Z</dcterms:created>
  <dcterms:modified xsi:type="dcterms:W3CDTF">2023-01-30T05:57:43Z</dcterms:modified>
</cp:coreProperties>
</file>