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58" r:id="rId6"/>
    <p:sldId id="259" r:id="rId7"/>
    <p:sldId id="264" r:id="rId8"/>
    <p:sldId id="260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FD484-8DD1-4352-4424-E04DA913A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F6A1B-9199-E82C-F7CC-BD6CDB282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0DD66-BD9F-1EE1-5E08-22FBF9099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1668-933C-4D44-B9EA-0AEAEB3D8924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7F826-85D6-871A-0425-B51AF598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8227B-9B1B-5A19-5035-97F2CFC9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9752-D270-4CC0-A727-B29CAB9D14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946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7180-CD5E-B0E7-24B5-A8E188B9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42E56-0803-99D8-8764-265E585B0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EC18F-8E36-C3AA-BF71-56F39475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1668-933C-4D44-B9EA-0AEAEB3D8924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AFE66-AC76-A7FA-30B3-3D779D48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E5115-57DD-B242-47A2-447D058A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9752-D270-4CC0-A727-B29CAB9D14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092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54D07-BAB1-BE78-2353-ABE88A7FC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B8C4F-5756-10E9-4AF7-E2164AE20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D1797-AA5B-F416-782D-829AF651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1668-933C-4D44-B9EA-0AEAEB3D8924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EDEBE-6ACC-41B8-219E-22565868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BC954-E3B1-5FDF-D53A-5CF1B614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9752-D270-4CC0-A727-B29CAB9D14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592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6ED64-6AA3-F53E-C29A-973B1D6DF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697D0-6B50-19CA-1DC5-23787743B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86EE-3287-D6DC-A898-1E41EFF6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1668-933C-4D44-B9EA-0AEAEB3D8924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21EA8-3B79-8D6E-ACB2-0CD4AFD94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8D463-F083-E1AB-9D16-87B448FF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9752-D270-4CC0-A727-B29CAB9D14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421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C991-88A8-E697-BD2A-6FE24072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BF46F-F4CD-C93F-53E9-53D712BB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DD319-82F0-DA2E-BE91-FBEAD27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1668-933C-4D44-B9EA-0AEAEB3D8924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F63DA-9398-C977-8076-A57062263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42E5B-19F4-4000-CD77-B3F9AA82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9752-D270-4CC0-A727-B29CAB9D14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2708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7181-87BE-F82F-B6EA-B232B601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C07D-0A93-1CC4-9F1B-0F83AB937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5A0E4-E42F-A128-F29C-103FFF9A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B9CBE-7C32-00E8-7487-E8350B85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1668-933C-4D44-B9EA-0AEAEB3D8924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4FAC9-7AC7-7995-F8FF-EB5CA300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17C41-4AF0-B0E7-109E-442EB7E8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9752-D270-4CC0-A727-B29CAB9D14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0574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6FE7-8023-7A60-2F87-DA35A367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5E30B-8388-D086-B947-FCD787E54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8CC4A-CFB6-8670-DC99-1F3CF6781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4102F2-2050-0A6B-9417-593A18DC3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9FD470-4AE9-2B53-7C5B-4990DA200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5B59B-EDD4-B73F-6D17-6698F6D3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1668-933C-4D44-B9EA-0AEAEB3D8924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767FBC-BFA7-EDED-13F9-CAE2E42E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5A456B-C6AD-23B3-D430-FC9816F3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9752-D270-4CC0-A727-B29CAB9D14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739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5DF15-0AA2-302F-0678-5DF2F82C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BEE2CD-1BA0-C6F6-ABBD-BCA4C01A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1668-933C-4D44-B9EA-0AEAEB3D8924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9E3E4-ACE9-F810-3F7A-76BCE02B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EEA45-F155-DC50-E5B3-607112777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9752-D270-4CC0-A727-B29CAB9D14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530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FB0A65-9BBD-1F4C-59BE-63BD46AB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1668-933C-4D44-B9EA-0AEAEB3D8924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682AC-F99F-9B4B-CC88-66BC217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3ADFE-9FF8-7713-BD00-4B88A61F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9752-D270-4CC0-A727-B29CAB9D14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875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28E1-E2DB-E504-D706-9FB772C5B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EC8ED-9B77-7B7F-5646-420429F46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9DDB4-C9EB-5635-BC55-954406EE3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64750-0149-6106-828F-738CE3FA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1668-933C-4D44-B9EA-0AEAEB3D8924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25BB4-0F5D-B16F-9398-1FB22335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DD2993-D615-9EA5-597B-F2835901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9752-D270-4CC0-A727-B29CAB9D14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702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26BD2-03F9-FB9C-D446-5FFB07E0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BFC3FC-C213-65A9-F013-FEE06315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085A4-CD54-392C-F65F-31BBB5FD2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F670A-99EA-3475-44F6-E4EABC2C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61668-933C-4D44-B9EA-0AEAEB3D8924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C4993-0F06-368A-F451-4CBFF3C2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FB2A3-DD50-5916-0106-B4E5C368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9752-D270-4CC0-A727-B29CAB9D14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023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958E0A-5CFE-D387-52EA-62BCA91F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ADD18-434A-D63B-B632-ADB56F006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5A600-9976-F0FC-0DF8-ACBA691C9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61668-933C-4D44-B9EA-0AEAEB3D8924}" type="datetimeFigureOut">
              <a:rPr lang="th-TH" smtClean="0"/>
              <a:t>27/10/65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F9034-602A-7132-1DE3-05F067CA0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7C26-FD43-5662-28E4-1B8D52899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B9752-D270-4CC0-A727-B29CAB9D14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784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c.nhso.go.th/datacent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2" name="Freeform: Shape 5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18B2A-3F11-43BC-64B1-5E352DF39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th-TH" sz="6100"/>
              <a:t>การสมัครเข้าใช้งานการขอ</a:t>
            </a:r>
            <a:br>
              <a:rPr lang="th-TH" sz="6100"/>
            </a:br>
            <a:r>
              <a:rPr lang="th-TH" sz="6100"/>
              <a:t> </a:t>
            </a:r>
            <a:r>
              <a:rPr lang="en-US" sz="6100"/>
              <a:t>Username/Password</a:t>
            </a:r>
            <a:r>
              <a:rPr lang="th-TH" sz="6100"/>
              <a:t>ผ่านระบบ </a:t>
            </a:r>
            <a:r>
              <a:rPr lang="en-US" sz="6100"/>
              <a:t>Data Center</a:t>
            </a:r>
            <a:endParaRPr lang="th-TH" sz="61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สำนักงานหลักประกันสุขภาพแห่งชาติ (สปสช.)">
            <a:extLst>
              <a:ext uri="{FF2B5EF4-FFF2-40B4-BE49-F238E27FC236}">
                <a16:creationId xmlns:a16="http://schemas.microsoft.com/office/drawing/2014/main" id="{7288E8FC-0A40-3809-9567-73E9AB87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188" y="310832"/>
            <a:ext cx="1625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3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7AE9A-8427-7534-DC52-09C654D1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URL: </a:t>
            </a:r>
            <a:r>
              <a:rPr lang="en-US" dirty="0">
                <a:hlinkClick r:id="rId2"/>
              </a:rPr>
              <a:t>http://dc.nhso.go.th/datacenter</a:t>
            </a:r>
            <a:r>
              <a:rPr lang="th-TH" dirty="0"/>
              <a:t> </a:t>
            </a:r>
            <a:br>
              <a:rPr lang="th-TH" dirty="0"/>
            </a:br>
            <a:r>
              <a:rPr lang="th-TH" dirty="0"/>
              <a:t>กดสมัครเข้าใช้งานในระบบ</a:t>
            </a:r>
            <a:br>
              <a:rPr lang="th-TH" dirty="0"/>
            </a:br>
            <a:endParaRPr lang="th-TH" dirty="0"/>
          </a:p>
        </p:txBody>
      </p:sp>
      <p:pic>
        <p:nvPicPr>
          <p:cNvPr id="6" name="Picture 5" descr="สำนักงานหลักประกันสุขภาพแห่งชาติ (สปสช.)">
            <a:extLst>
              <a:ext uri="{FF2B5EF4-FFF2-40B4-BE49-F238E27FC236}">
                <a16:creationId xmlns:a16="http://schemas.microsoft.com/office/drawing/2014/main" id="{7288E8FC-0A40-3809-9567-73E9AB87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840" y="257175"/>
            <a:ext cx="1625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448C35-D3C8-B94A-0051-03C33714B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1974" y="1520031"/>
            <a:ext cx="11249025" cy="4982369"/>
          </a:xfr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D9F1F6E-8E26-65B1-84D3-4E82817F203F}"/>
              </a:ext>
            </a:extLst>
          </p:cNvPr>
          <p:cNvSpPr/>
          <p:nvPr/>
        </p:nvSpPr>
        <p:spPr>
          <a:xfrm>
            <a:off x="838200" y="4562475"/>
            <a:ext cx="1047750" cy="3905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24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42A5-ABC7-7B03-B9D6-6A93D998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00" y="244475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dirty="0"/>
              <a:t>กรอกข้อมูลในรายละเอียดที่เป็น </a:t>
            </a:r>
            <a:r>
              <a:rPr lang="en-US" sz="4000" dirty="0">
                <a:solidFill>
                  <a:srgbClr val="FF0000"/>
                </a:solidFill>
              </a:rPr>
              <a:t>*</a:t>
            </a:r>
            <a:r>
              <a:rPr lang="th-TH" sz="4000" dirty="0"/>
              <a:t>ให้ครบถ้วน แล้วกดกรอกรายละเอียดและแนบเอกสารการขอ </a:t>
            </a:r>
            <a:r>
              <a:rPr lang="en-US" sz="4000" dirty="0"/>
              <a:t>Username/Password </a:t>
            </a:r>
            <a:r>
              <a:rPr lang="th-TH" sz="4000" dirty="0"/>
              <a:t>แล้วกดถัดไป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070432-4242-DA37-FC54-DDCD15C71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E75E8-81AE-ED98-8F2C-7610AEA61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99" y="1484006"/>
            <a:ext cx="10694281" cy="5246042"/>
          </a:xfrm>
          <a:prstGeom prst="rect">
            <a:avLst/>
          </a:prstGeom>
        </p:spPr>
      </p:pic>
      <p:pic>
        <p:nvPicPr>
          <p:cNvPr id="13" name="Picture 12" descr="สำนักงานหลักประกันสุขภาพแห่งชาติ (สปสช.)">
            <a:extLst>
              <a:ext uri="{FF2B5EF4-FFF2-40B4-BE49-F238E27FC236}">
                <a16:creationId xmlns:a16="http://schemas.microsoft.com/office/drawing/2014/main" id="{7288E8FC-0A40-3809-9567-73E9AB87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760" y="175265"/>
            <a:ext cx="1625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FF573B5-E69F-B34A-A61E-131E722BF6A5}"/>
              </a:ext>
            </a:extLst>
          </p:cNvPr>
          <p:cNvSpPr/>
          <p:nvPr/>
        </p:nvSpPr>
        <p:spPr>
          <a:xfrm>
            <a:off x="3086100" y="6432550"/>
            <a:ext cx="1000125" cy="2974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021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3661-597C-ACFF-4E26-19C3F137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143363"/>
            <a:ext cx="10515600" cy="1179195"/>
          </a:xfrm>
        </p:spPr>
        <p:txBody>
          <a:bodyPr/>
          <a:lstStyle/>
          <a:p>
            <a:r>
              <a:rPr lang="th-TH" dirty="0"/>
              <a:t>แนบแบบฟอร์มการขอ </a:t>
            </a:r>
            <a:r>
              <a:rPr lang="en-US" dirty="0"/>
              <a:t>Username/Password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68888-1A2D-640E-2D69-0EED3C6C7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239520"/>
            <a:ext cx="10515600" cy="1059815"/>
          </a:xfrm>
        </p:spPr>
        <p:txBody>
          <a:bodyPr/>
          <a:lstStyle/>
          <a:p>
            <a:r>
              <a:rPr lang="en-US" b="0" i="0" dirty="0">
                <a:solidFill>
                  <a:srgbClr val="1C1F21"/>
                </a:solidFill>
                <a:effectLst/>
                <a:latin typeface="Kanit"/>
              </a:rPr>
              <a:t>https://www.nhso.go.th/downloads</a:t>
            </a:r>
            <a:endParaRPr lang="th-TH" b="0" i="0" dirty="0">
              <a:solidFill>
                <a:srgbClr val="1C1F21"/>
              </a:solidFill>
              <a:effectLst/>
              <a:latin typeface="Kanit"/>
            </a:endParaRPr>
          </a:p>
          <a:p>
            <a:r>
              <a:rPr lang="th-TH" b="0" i="0" dirty="0">
                <a:solidFill>
                  <a:srgbClr val="1C1F21"/>
                </a:solidFill>
                <a:effectLst/>
                <a:latin typeface="Kanit"/>
              </a:rPr>
              <a:t>ดาวน์โหลดแบบฟอร์มขอสิทธิเข้าใช้งานโปรแกรม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D60A9A6-0782-7219-226B-B6B94C37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9" y="2495550"/>
            <a:ext cx="10805795" cy="42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6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C3CA-A3C9-251B-D760-0EAB9451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/>
              <a:t>เลือกลำดับ </a:t>
            </a:r>
            <a:r>
              <a:rPr lang="en-US" sz="3600" dirty="0"/>
              <a:t>85</a:t>
            </a:r>
            <a:r>
              <a:rPr lang="th-TH" sz="3600" dirty="0"/>
              <a:t> ระบบตรวจสอบและยืนยันการเข้ารับบริการ (</a:t>
            </a:r>
            <a:r>
              <a:rPr lang="en-US" sz="3600" dirty="0"/>
              <a:t>New </a:t>
            </a:r>
            <a:r>
              <a:rPr lang="en-US" sz="3600" dirty="0" err="1"/>
              <a:t>Authen</a:t>
            </a:r>
            <a:r>
              <a:rPr lang="th-TH" sz="3600" dirty="0"/>
              <a:t>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9E52CA-3128-FB4F-DC0F-29F6777F1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734039" cy="4351338"/>
          </a:xfrm>
        </p:spPr>
      </p:pic>
      <p:pic>
        <p:nvPicPr>
          <p:cNvPr id="6" name="Picture 5" descr="สำนักงานหลักประกันสุขภาพแห่งชาติ (สปสช.)">
            <a:extLst>
              <a:ext uri="{FF2B5EF4-FFF2-40B4-BE49-F238E27FC236}">
                <a16:creationId xmlns:a16="http://schemas.microsoft.com/office/drawing/2014/main" id="{7288E8FC-0A40-3809-9567-73E9AB87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2560" y="107632"/>
            <a:ext cx="1625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62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34294-C82D-BB1D-156C-59557FA3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จากนั้นกดตกลง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099CF7-095D-13AA-7C0D-08836BC17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040" y="1825624"/>
            <a:ext cx="10398760" cy="4931901"/>
          </a:xfrm>
        </p:spPr>
      </p:pic>
      <p:pic>
        <p:nvPicPr>
          <p:cNvPr id="6" name="Picture 5" descr="สำนักงานหลักประกันสุขภาพแห่งชาติ (สปสช.)">
            <a:extLst>
              <a:ext uri="{FF2B5EF4-FFF2-40B4-BE49-F238E27FC236}">
                <a16:creationId xmlns:a16="http://schemas.microsoft.com/office/drawing/2014/main" id="{7288E8FC-0A40-3809-9567-73E9AB87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338931"/>
            <a:ext cx="1625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6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F3F78-0D32-84E6-AC9D-4AFC0F1E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dirty="0"/>
              <a:t>สอบถามรายละเอียดเพิ่มเติม ที่ </a:t>
            </a:r>
            <a:r>
              <a:rPr lang="en-US" sz="4800" dirty="0">
                <a:solidFill>
                  <a:srgbClr val="0070C0"/>
                </a:solidFill>
              </a:rPr>
              <a:t>IT HELPDESK  </a:t>
            </a:r>
            <a:endParaRPr lang="th-TH" sz="4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th-TH" sz="4800" dirty="0"/>
              <a:t>เบอร์โทรศัพท์  </a:t>
            </a:r>
            <a:r>
              <a:rPr lang="en-US" sz="4800" dirty="0"/>
              <a:t> </a:t>
            </a:r>
            <a:r>
              <a:rPr lang="en-US" sz="4800" b="1" dirty="0">
                <a:solidFill>
                  <a:srgbClr val="0070C0"/>
                </a:solidFill>
              </a:rPr>
              <a:t>1330 </a:t>
            </a:r>
            <a:r>
              <a:rPr lang="th-TH" sz="4800" b="1" dirty="0">
                <a:solidFill>
                  <a:srgbClr val="0070C0"/>
                </a:solidFill>
              </a:rPr>
              <a:t>กด </a:t>
            </a:r>
            <a:r>
              <a:rPr lang="en-US" sz="4800" b="1" dirty="0">
                <a:solidFill>
                  <a:srgbClr val="0070C0"/>
                </a:solidFill>
              </a:rPr>
              <a:t>5  </a:t>
            </a:r>
            <a:r>
              <a:rPr lang="th-TH" sz="4800" b="1" dirty="0">
                <a:solidFill>
                  <a:srgbClr val="0070C0"/>
                </a:solidFill>
              </a:rPr>
              <a:t>กด </a:t>
            </a:r>
            <a:r>
              <a:rPr lang="en-US" sz="4800" b="1" dirty="0">
                <a:solidFill>
                  <a:srgbClr val="0070C0"/>
                </a:solidFill>
              </a:rPr>
              <a:t>3</a:t>
            </a:r>
            <a:endParaRPr lang="th-TH" sz="4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0070C0"/>
                </a:solidFill>
              </a:rPr>
              <a:t>E-mail : ithelpdesk@nhso.go.th</a:t>
            </a:r>
            <a:endParaRPr lang="th-TH" sz="4800" dirty="0">
              <a:solidFill>
                <a:srgbClr val="0070C0"/>
              </a:solidFill>
            </a:endParaRPr>
          </a:p>
        </p:txBody>
      </p:sp>
      <p:pic>
        <p:nvPicPr>
          <p:cNvPr id="4" name="Picture 3" descr="สำนักงานหลักประกันสุขภาพแห่งชาติ (สปสช.)">
            <a:extLst>
              <a:ext uri="{FF2B5EF4-FFF2-40B4-BE49-F238E27FC236}">
                <a16:creationId xmlns:a16="http://schemas.microsoft.com/office/drawing/2014/main" id="{114C269B-E7AC-D1B0-77F9-596F5702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338931"/>
            <a:ext cx="1625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461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6" descr="Arrow&#10;&#10;Description automatically generated with medium confidence">
            <a:extLst>
              <a:ext uri="{FF2B5EF4-FFF2-40B4-BE49-F238E27FC236}">
                <a16:creationId xmlns:a16="http://schemas.microsoft.com/office/drawing/2014/main" id="{0E021E7F-75DD-F241-DB50-F23015AC7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8"/>
          <a:stretch/>
        </p:blipFill>
        <p:spPr>
          <a:xfrm>
            <a:off x="1142999" y="643467"/>
            <a:ext cx="9906001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สำนักงานหลักประกันสุขภาพแห่งชาติ (สปสช.)">
            <a:extLst>
              <a:ext uri="{FF2B5EF4-FFF2-40B4-BE49-F238E27FC236}">
                <a16:creationId xmlns:a16="http://schemas.microsoft.com/office/drawing/2014/main" id="{C36F22CA-3EF6-D435-C05B-F0A46EE7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338931"/>
            <a:ext cx="16256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52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131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Kanit</vt:lpstr>
      <vt:lpstr>Office Theme</vt:lpstr>
      <vt:lpstr>การสมัครเข้าใช้งานการขอ  Username/Passwordผ่านระบบ Data Center</vt:lpstr>
      <vt:lpstr> URL: http://dc.nhso.go.th/datacenter  กดสมัครเข้าใช้งานในระบบ </vt:lpstr>
      <vt:lpstr>กรอกข้อมูลในรายละเอียดที่เป็น *ให้ครบถ้วน แล้วกดกรอกรายละเอียดและแนบเอกสารการขอ Username/Password แล้วกดถัดไป</vt:lpstr>
      <vt:lpstr>แนบแบบฟอร์มการขอ Username/Password</vt:lpstr>
      <vt:lpstr>เลือกลำดับ 85 ระบบตรวจสอบและยืนยันการเข้ารับบริการ (New Authen)</vt:lpstr>
      <vt:lpstr>จากนั้นกดตกลง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การสมัครเข้าใช้งาน Username/Password ผ่านระบบ Data Center</dc:title>
  <dc:creator>NHSO 056</dc:creator>
  <cp:lastModifiedBy>NHSO 056</cp:lastModifiedBy>
  <cp:revision>20</cp:revision>
  <dcterms:created xsi:type="dcterms:W3CDTF">2022-06-23T05:43:13Z</dcterms:created>
  <dcterms:modified xsi:type="dcterms:W3CDTF">2022-10-27T02:01:21Z</dcterms:modified>
</cp:coreProperties>
</file>