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58" r:id="rId7"/>
    <p:sldId id="260" r:id="rId8"/>
    <p:sldId id="261" r:id="rId9"/>
    <p:sldId id="262" r:id="rId10"/>
    <p:sldId id="263" r:id="rId11"/>
    <p:sldId id="264" r:id="rId12"/>
    <p:sldId id="259" r:id="rId13"/>
    <p:sldId id="267" r:id="rId14"/>
    <p:sldId id="265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962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526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698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729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20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336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939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022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758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216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064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D945-F04E-401F-B697-8BBB53A02454}" type="datetimeFigureOut">
              <a:rPr lang="th-TH" smtClean="0"/>
              <a:t>29/05/60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AB1E-8BB9-47B7-AAE6-FB4FE40AA50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368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3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DataAudit</a:t>
            </a:r>
            <a:endParaRPr lang="th-TH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15616" y="3284984"/>
            <a:ext cx="6984776" cy="266429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h-TH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ตรวจสอบข้อมูลที่สำคัญก่อนส่งออก 43 แฟ้ม</a:t>
            </a:r>
            <a:endParaRPr lang="th-TH" sz="6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88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8670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21" y="1484784"/>
            <a:ext cx="896980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8670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90" y="1412776"/>
            <a:ext cx="8998777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5433" y="404664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80144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83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5433" y="404664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0" y="1741127"/>
            <a:ext cx="898941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6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5433" y="404664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52" y="1772816"/>
            <a:ext cx="884408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6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การลงโปรแกรม</a:t>
            </a:r>
            <a:endParaRPr lang="th-TH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29523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สามารถ </a:t>
            </a:r>
            <a:r>
              <a:rPr lang="en-US" dirty="0" smtClean="0"/>
              <a:t>Copy </a:t>
            </a:r>
            <a:r>
              <a:rPr lang="th-TH" dirty="0" smtClean="0"/>
              <a:t>โฟลเดอร์ </a:t>
            </a:r>
            <a:r>
              <a:rPr lang="en-US" dirty="0" err="1" smtClean="0"/>
              <a:t>DataAudit</a:t>
            </a:r>
            <a:r>
              <a:rPr lang="en-US" dirty="0" smtClean="0"/>
              <a:t> </a:t>
            </a:r>
            <a:r>
              <a:rPr lang="th-TH" dirty="0" smtClean="0"/>
              <a:t>ไปวางไว้ตรงไหนก็ได้ แล้วทำ </a:t>
            </a:r>
            <a:r>
              <a:rPr lang="en-US" dirty="0" smtClean="0"/>
              <a:t>Shortcut </a:t>
            </a:r>
            <a:r>
              <a:rPr lang="th-TH" dirty="0" smtClean="0"/>
              <a:t>ไว้หน้าจอเพื่อเรียกใช้ได้รวดเร็วก็ได้</a:t>
            </a:r>
          </a:p>
          <a:p>
            <a:r>
              <a:rPr lang="th-TH" dirty="0" smtClean="0"/>
              <a:t>ถ้าโปรแกรมเชื่อมต่อฐานข้อมูลไม่ได้ให้ติดตั้ง 2 โปรแกรมด้านใน</a:t>
            </a:r>
          </a:p>
          <a:p>
            <a:r>
              <a:rPr lang="th-TH" dirty="0" smtClean="0"/>
              <a:t>และถ้ายังเชื่อมไม่ได้ ขึ้น </a:t>
            </a:r>
            <a:r>
              <a:rPr lang="en-US" dirty="0" smtClean="0"/>
              <a:t>OLE</a:t>
            </a:r>
            <a:r>
              <a:rPr lang="th-TH" dirty="0" smtClean="0"/>
              <a:t> </a:t>
            </a:r>
            <a:r>
              <a:rPr lang="en-US" dirty="0" smtClean="0"/>
              <a:t> xxx </a:t>
            </a:r>
            <a:r>
              <a:rPr lang="th-TH" dirty="0" smtClean="0"/>
              <a:t>หรือถ้า </a:t>
            </a:r>
            <a:r>
              <a:rPr lang="en-US" dirty="0" smtClean="0"/>
              <a:t>Windows10  </a:t>
            </a:r>
            <a:r>
              <a:rPr lang="th-TH" dirty="0" smtClean="0"/>
              <a:t>จะต้องลง </a:t>
            </a:r>
            <a:r>
              <a:rPr lang="en-US" dirty="0" smtClean="0"/>
              <a:t>Visual </a:t>
            </a:r>
            <a:r>
              <a:rPr lang="en-US" dirty="0" err="1" smtClean="0"/>
              <a:t>Foxpro</a:t>
            </a:r>
            <a:r>
              <a:rPr lang="en-US" dirty="0" smtClean="0"/>
              <a:t> 9.0 </a:t>
            </a:r>
            <a:r>
              <a:rPr lang="th-TH" dirty="0" smtClean="0"/>
              <a:t>ตัวเต็ม ซึ่งอยู่ใน นี้ล่ะ</a:t>
            </a:r>
          </a:p>
          <a:p>
            <a:pPr marL="0" indent="0">
              <a:buNone/>
            </a:pP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3" y="4365104"/>
            <a:ext cx="2195736" cy="181014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74420"/>
            <a:ext cx="3715182" cy="162539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8"/>
          <a:stretch/>
        </p:blipFill>
        <p:spPr bwMode="auto">
          <a:xfrm>
            <a:off x="6372200" y="4758478"/>
            <a:ext cx="2627784" cy="1057275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ลูกศรเชื่อมต่อแบบตรง 4"/>
          <p:cNvCxnSpPr/>
          <p:nvPr/>
        </p:nvCxnSpPr>
        <p:spPr>
          <a:xfrm flipV="1">
            <a:off x="2123728" y="4671790"/>
            <a:ext cx="1296144" cy="1973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/>
          <p:nvPr/>
        </p:nvCxnSpPr>
        <p:spPr>
          <a:xfrm flipV="1">
            <a:off x="5364088" y="5661248"/>
            <a:ext cx="1296144" cy="154505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36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h-TH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วิธีใช้งานเบื้องต้น</a:t>
            </a:r>
            <a:endParaRPr lang="th-TH" sz="6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2" y="1671312"/>
            <a:ext cx="908246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776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h-TH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สีแดง จะมีรายการที่สงสัยว่าถูกต้องหรือไม่ อาจต้องแก้ไขก่อนส่ง พร้อมจำนวนรายการ ด้านหลัง</a:t>
            </a:r>
            <a:endParaRPr lang="th-TH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5" y="1695450"/>
            <a:ext cx="8950100" cy="4037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54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96" y="0"/>
            <a:ext cx="9137104" cy="141763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h-TH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คลิกรายการที่เป็นสีแดง ก็จะแสดงรายการที่ต้องการดู / แก้ไข  สามารถคลิกขวาเพื่อส่งออก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Excel </a:t>
            </a:r>
            <a:r>
              <a:rPr lang="th-TH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C:\Temp</a:t>
            </a:r>
            <a:endParaRPr lang="th-TH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" y="1619248"/>
            <a:ext cx="9137104" cy="492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6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8670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147923" cy="5478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7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8670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80728"/>
            <a:ext cx="5400600" cy="585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8670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2" y="1340768"/>
            <a:ext cx="883085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เมนูที่สำคัญต้องแก้ไขก่อนส่ง 43 แฟ้ม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1494"/>
            <a:ext cx="8932740" cy="2653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194</Words>
  <Application>Microsoft Office PowerPoint</Application>
  <PresentationFormat>นำเสนอทางหน้าจอ (4:3)</PresentationFormat>
  <Paragraphs>18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ชุดรูปแบบของ Office</vt:lpstr>
      <vt:lpstr>DataAudit</vt:lpstr>
      <vt:lpstr>การลงโปรแกรม</vt:lpstr>
      <vt:lpstr>วิธีใช้งานเบื้องต้น</vt:lpstr>
      <vt:lpstr>สีแดง จะมีรายการที่สงสัยว่าถูกต้องหรือไม่ อาจต้องแก้ไขก่อนส่ง พร้อมจำนวนรายการ ด้านหลัง</vt:lpstr>
      <vt:lpstr>คลิกรายการที่เป็นสีแดง ก็จะแสดงรายการที่ต้องการดู / แก้ไข  สามารถคลิกขวาเพื่อส่งออก Excel  C:\Temp</vt:lpstr>
      <vt:lpstr>เมนูที่สำคัญต้องแก้ไขก่อนส่ง 43 แฟ้ม</vt:lpstr>
      <vt:lpstr>เมนูที่สำคัญต้องแก้ไขก่อนส่ง 43 แฟ้ม</vt:lpstr>
      <vt:lpstr>เมนูที่สำคัญต้องแก้ไขก่อนส่ง 43 แฟ้ม</vt:lpstr>
      <vt:lpstr>เมนูที่สำคัญต้องแก้ไขก่อนส่ง 43 แฟ้ม</vt:lpstr>
      <vt:lpstr>เมนูที่สำคัญต้องแก้ไขก่อนส่ง 43 แฟ้ม</vt:lpstr>
      <vt:lpstr>เมนูที่สำคัญต้องแก้ไขก่อนส่ง 43 แฟ้ม</vt:lpstr>
      <vt:lpstr>เมนูที่สำคัญต้องแก้ไขก่อนส่ง 43 แฟ้ม</vt:lpstr>
      <vt:lpstr>เมนูที่สำคัญต้องแก้ไขก่อนส่ง 43 แฟ้ม</vt:lpstr>
      <vt:lpstr>เมนูที่สำคัญต้องแก้ไขก่อนส่ง 43 แฟ้ม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DataAudit</dc:title>
  <dc:creator>nachuak@hotmail.co.th</dc:creator>
  <cp:lastModifiedBy>nachuak@hotmail.co.th</cp:lastModifiedBy>
  <cp:revision>19</cp:revision>
  <dcterms:created xsi:type="dcterms:W3CDTF">2017-04-21T00:04:03Z</dcterms:created>
  <dcterms:modified xsi:type="dcterms:W3CDTF">2017-05-29T01:18:54Z</dcterms:modified>
</cp:coreProperties>
</file>